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9" r:id="rId3"/>
    <p:sldId id="267" r:id="rId4"/>
    <p:sldId id="258" r:id="rId5"/>
    <p:sldId id="266" r:id="rId6"/>
    <p:sldId id="260" r:id="rId7"/>
    <p:sldId id="265" r:id="rId8"/>
    <p:sldId id="261" r:id="rId9"/>
    <p:sldId id="262" r:id="rId10"/>
    <p:sldId id="263" r:id="rId11"/>
    <p:sldId id="264" r:id="rId12"/>
    <p:sldId id="268" r:id="rId13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50" d="100"/>
          <a:sy n="50" d="100"/>
        </p:scale>
        <p:origin x="-594" y="-9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65AB88-B6F0-4829-B8E7-199E5FC732DF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59577D6-FE79-45F3-B86A-398FBACF5CB5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председатель, члены и секретарь государственной экзаменационной комиссии</a:t>
          </a:r>
          <a:endParaRPr lang="ru-RU" b="0" dirty="0">
            <a:solidFill>
              <a:schemeClr val="tx1"/>
            </a:solidFill>
          </a:endParaRPr>
        </a:p>
      </dgm:t>
    </dgm:pt>
    <dgm:pt modelId="{DDAD6D31-A81A-42C8-92D6-656D04DE86F9}" type="parTrans" cxnId="{A31D8A1C-EAB5-4DA0-9095-844B8C3BA401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9CB152D8-F7B2-4443-B4A4-661168789A7C}" type="sibTrans" cxnId="{A31D8A1C-EAB5-4DA0-9095-844B8C3BA401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6AD9EE36-CE9A-42B1-A105-C007DF337A18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обучающиеся, проходящие государственные аттестационные испытания</a:t>
          </a:r>
          <a:endParaRPr lang="ru-RU" b="0" dirty="0">
            <a:solidFill>
              <a:schemeClr val="tx1"/>
            </a:solidFill>
          </a:endParaRPr>
        </a:p>
      </dgm:t>
    </dgm:pt>
    <dgm:pt modelId="{ECCE51B6-DC8F-41DF-A191-9648C13CAA24}" type="parTrans" cxnId="{A9F60791-2850-4B53-BAEF-9CEF4C7A8AD5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A1E3CAB3-D40D-4CBD-9D87-E90EFD8EB07C}" type="sibTrans" cxnId="{A9F60791-2850-4B53-BAEF-9CEF4C7A8AD5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66CBCBB8-0318-40E5-9FFF-9A4ADEA5F15A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технический персонал</a:t>
          </a:r>
          <a:endParaRPr lang="ru-RU" b="0" dirty="0">
            <a:solidFill>
              <a:schemeClr val="tx1"/>
            </a:solidFill>
          </a:endParaRPr>
        </a:p>
      </dgm:t>
    </dgm:pt>
    <dgm:pt modelId="{5AA69FDB-E11E-4D3E-88EF-618A9B35088A}" type="parTrans" cxnId="{45D60049-CDB3-4107-9770-A01A814701F1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DF9C6553-85CD-4BFD-B035-449CA50A53A1}" type="sibTrans" cxnId="{45D60049-CDB3-4107-9770-A01A814701F1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F22047F6-3402-4E5A-A250-BEBC35287B57}" type="pres">
      <dgm:prSet presAssocID="{4F65AB88-B6F0-4829-B8E7-199E5FC732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89E723F-10FE-4B96-928A-9CB96F95B1D8}" type="pres">
      <dgm:prSet presAssocID="{4F65AB88-B6F0-4829-B8E7-199E5FC732DF}" presName="Name1" presStyleCnt="0"/>
      <dgm:spPr/>
    </dgm:pt>
    <dgm:pt modelId="{4A624233-49D0-4A28-B3B0-D9E63122251F}" type="pres">
      <dgm:prSet presAssocID="{4F65AB88-B6F0-4829-B8E7-199E5FC732DF}" presName="cycle" presStyleCnt="0"/>
      <dgm:spPr/>
    </dgm:pt>
    <dgm:pt modelId="{BABE775A-CE97-4B31-8CAB-7DEECC489779}" type="pres">
      <dgm:prSet presAssocID="{4F65AB88-B6F0-4829-B8E7-199E5FC732DF}" presName="srcNode" presStyleLbl="node1" presStyleIdx="0" presStyleCnt="3"/>
      <dgm:spPr/>
    </dgm:pt>
    <dgm:pt modelId="{0F633F6A-E1B4-48FE-93B5-C0A4A592E686}" type="pres">
      <dgm:prSet presAssocID="{4F65AB88-B6F0-4829-B8E7-199E5FC732DF}" presName="conn" presStyleLbl="parChTrans1D2" presStyleIdx="0" presStyleCnt="1"/>
      <dgm:spPr/>
      <dgm:t>
        <a:bodyPr/>
        <a:lstStyle/>
        <a:p>
          <a:endParaRPr lang="ru-RU"/>
        </a:p>
      </dgm:t>
    </dgm:pt>
    <dgm:pt modelId="{55D7B67B-131F-42BB-B869-BFEDE5D4CB0D}" type="pres">
      <dgm:prSet presAssocID="{4F65AB88-B6F0-4829-B8E7-199E5FC732DF}" presName="extraNode" presStyleLbl="node1" presStyleIdx="0" presStyleCnt="3"/>
      <dgm:spPr/>
    </dgm:pt>
    <dgm:pt modelId="{049C9D6F-BFEB-4F3B-89FE-C6F5C75CDE6F}" type="pres">
      <dgm:prSet presAssocID="{4F65AB88-B6F0-4829-B8E7-199E5FC732DF}" presName="dstNode" presStyleLbl="node1" presStyleIdx="0" presStyleCnt="3"/>
      <dgm:spPr/>
    </dgm:pt>
    <dgm:pt modelId="{04E796D1-1FA0-4119-B9B7-F1E5753FD367}" type="pres">
      <dgm:prSet presAssocID="{459577D6-FE79-45F3-B86A-398FBACF5CB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ADDA2-3718-42FA-A8C7-5482B2A02F62}" type="pres">
      <dgm:prSet presAssocID="{459577D6-FE79-45F3-B86A-398FBACF5CB5}" presName="accent_1" presStyleCnt="0"/>
      <dgm:spPr/>
    </dgm:pt>
    <dgm:pt modelId="{A2CF242A-C933-448C-8BC4-291FA62CA7D0}" type="pres">
      <dgm:prSet presAssocID="{459577D6-FE79-45F3-B86A-398FBACF5CB5}" presName="accentRepeatNode" presStyleLbl="solidFgAcc1" presStyleIdx="0" presStyleCnt="3"/>
      <dgm:spPr/>
    </dgm:pt>
    <dgm:pt modelId="{D8FEFEA0-1C45-4B97-A886-B49B6FAE6BFA}" type="pres">
      <dgm:prSet presAssocID="{6AD9EE36-CE9A-42B1-A105-C007DF337A1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3C5C3-317D-4125-9987-F6A72BA9ACBB}" type="pres">
      <dgm:prSet presAssocID="{6AD9EE36-CE9A-42B1-A105-C007DF337A18}" presName="accent_2" presStyleCnt="0"/>
      <dgm:spPr/>
    </dgm:pt>
    <dgm:pt modelId="{2D768A6B-C858-4CA2-8625-F082C46F7B3F}" type="pres">
      <dgm:prSet presAssocID="{6AD9EE36-CE9A-42B1-A105-C007DF337A18}" presName="accentRepeatNode" presStyleLbl="solidFgAcc1" presStyleIdx="1" presStyleCnt="3"/>
      <dgm:spPr/>
    </dgm:pt>
    <dgm:pt modelId="{41C6BC97-3C31-43A0-94CE-9595E90E009E}" type="pres">
      <dgm:prSet presAssocID="{66CBCBB8-0318-40E5-9FFF-9A4ADEA5F15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6BDC4-B463-4DA2-82EF-3E544B9C9597}" type="pres">
      <dgm:prSet presAssocID="{66CBCBB8-0318-40E5-9FFF-9A4ADEA5F15A}" presName="accent_3" presStyleCnt="0"/>
      <dgm:spPr/>
    </dgm:pt>
    <dgm:pt modelId="{766CE731-106F-44F7-9926-929F826EA6A7}" type="pres">
      <dgm:prSet presAssocID="{66CBCBB8-0318-40E5-9FFF-9A4ADEA5F15A}" presName="accentRepeatNode" presStyleLbl="solidFgAcc1" presStyleIdx="2" presStyleCnt="3"/>
      <dgm:spPr/>
    </dgm:pt>
  </dgm:ptLst>
  <dgm:cxnLst>
    <dgm:cxn modelId="{096A7CF9-D1F3-49E1-904F-E657684589E1}" type="presOf" srcId="{4F65AB88-B6F0-4829-B8E7-199E5FC732DF}" destId="{F22047F6-3402-4E5A-A250-BEBC35287B57}" srcOrd="0" destOrd="0" presId="urn:microsoft.com/office/officeart/2008/layout/VerticalCurvedList"/>
    <dgm:cxn modelId="{D0D032CF-019C-473B-BB93-658573B5E6D3}" type="presOf" srcId="{459577D6-FE79-45F3-B86A-398FBACF5CB5}" destId="{04E796D1-1FA0-4119-B9B7-F1E5753FD367}" srcOrd="0" destOrd="0" presId="urn:microsoft.com/office/officeart/2008/layout/VerticalCurvedList"/>
    <dgm:cxn modelId="{EC87C97A-A4C6-4C5F-BF40-F85ABCCAB674}" type="presOf" srcId="{66CBCBB8-0318-40E5-9FFF-9A4ADEA5F15A}" destId="{41C6BC97-3C31-43A0-94CE-9595E90E009E}" srcOrd="0" destOrd="0" presId="urn:microsoft.com/office/officeart/2008/layout/VerticalCurvedList"/>
    <dgm:cxn modelId="{B01AF473-EB74-49A6-8489-4F5D09B28F18}" type="presOf" srcId="{6AD9EE36-CE9A-42B1-A105-C007DF337A18}" destId="{D8FEFEA0-1C45-4B97-A886-B49B6FAE6BFA}" srcOrd="0" destOrd="0" presId="urn:microsoft.com/office/officeart/2008/layout/VerticalCurvedList"/>
    <dgm:cxn modelId="{58C861F2-268D-4E81-991B-4E12A3BB8B7D}" type="presOf" srcId="{9CB152D8-F7B2-4443-B4A4-661168789A7C}" destId="{0F633F6A-E1B4-48FE-93B5-C0A4A592E686}" srcOrd="0" destOrd="0" presId="urn:microsoft.com/office/officeart/2008/layout/VerticalCurvedList"/>
    <dgm:cxn modelId="{A9F60791-2850-4B53-BAEF-9CEF4C7A8AD5}" srcId="{4F65AB88-B6F0-4829-B8E7-199E5FC732DF}" destId="{6AD9EE36-CE9A-42B1-A105-C007DF337A18}" srcOrd="1" destOrd="0" parTransId="{ECCE51B6-DC8F-41DF-A191-9648C13CAA24}" sibTransId="{A1E3CAB3-D40D-4CBD-9D87-E90EFD8EB07C}"/>
    <dgm:cxn modelId="{45D60049-CDB3-4107-9770-A01A814701F1}" srcId="{4F65AB88-B6F0-4829-B8E7-199E5FC732DF}" destId="{66CBCBB8-0318-40E5-9FFF-9A4ADEA5F15A}" srcOrd="2" destOrd="0" parTransId="{5AA69FDB-E11E-4D3E-88EF-618A9B35088A}" sibTransId="{DF9C6553-85CD-4BFD-B035-449CA50A53A1}"/>
    <dgm:cxn modelId="{A31D8A1C-EAB5-4DA0-9095-844B8C3BA401}" srcId="{4F65AB88-B6F0-4829-B8E7-199E5FC732DF}" destId="{459577D6-FE79-45F3-B86A-398FBACF5CB5}" srcOrd="0" destOrd="0" parTransId="{DDAD6D31-A81A-42C8-92D6-656D04DE86F9}" sibTransId="{9CB152D8-F7B2-4443-B4A4-661168789A7C}"/>
    <dgm:cxn modelId="{C6CB6DDD-37FB-4BF6-82E8-FF67E0CAE156}" type="presParOf" srcId="{F22047F6-3402-4E5A-A250-BEBC35287B57}" destId="{389E723F-10FE-4B96-928A-9CB96F95B1D8}" srcOrd="0" destOrd="0" presId="urn:microsoft.com/office/officeart/2008/layout/VerticalCurvedList"/>
    <dgm:cxn modelId="{32CF880C-21FB-4799-907D-5D4BE57DE8D7}" type="presParOf" srcId="{389E723F-10FE-4B96-928A-9CB96F95B1D8}" destId="{4A624233-49D0-4A28-B3B0-D9E63122251F}" srcOrd="0" destOrd="0" presId="urn:microsoft.com/office/officeart/2008/layout/VerticalCurvedList"/>
    <dgm:cxn modelId="{65F8BB24-118C-457B-A593-83EEB4B39A06}" type="presParOf" srcId="{4A624233-49D0-4A28-B3B0-D9E63122251F}" destId="{BABE775A-CE97-4B31-8CAB-7DEECC489779}" srcOrd="0" destOrd="0" presId="urn:microsoft.com/office/officeart/2008/layout/VerticalCurvedList"/>
    <dgm:cxn modelId="{112E9591-1913-4882-9A1C-ED8C025E9B13}" type="presParOf" srcId="{4A624233-49D0-4A28-B3B0-D9E63122251F}" destId="{0F633F6A-E1B4-48FE-93B5-C0A4A592E686}" srcOrd="1" destOrd="0" presId="urn:microsoft.com/office/officeart/2008/layout/VerticalCurvedList"/>
    <dgm:cxn modelId="{0389EEF8-1416-4F0E-83FA-E1D55B9749C9}" type="presParOf" srcId="{4A624233-49D0-4A28-B3B0-D9E63122251F}" destId="{55D7B67B-131F-42BB-B869-BFEDE5D4CB0D}" srcOrd="2" destOrd="0" presId="urn:microsoft.com/office/officeart/2008/layout/VerticalCurvedList"/>
    <dgm:cxn modelId="{FB1BE39D-197C-4F58-9364-0254A2694DE1}" type="presParOf" srcId="{4A624233-49D0-4A28-B3B0-D9E63122251F}" destId="{049C9D6F-BFEB-4F3B-89FE-C6F5C75CDE6F}" srcOrd="3" destOrd="0" presId="urn:microsoft.com/office/officeart/2008/layout/VerticalCurvedList"/>
    <dgm:cxn modelId="{952EF0A7-BFAB-4803-81D2-478B305FB424}" type="presParOf" srcId="{389E723F-10FE-4B96-928A-9CB96F95B1D8}" destId="{04E796D1-1FA0-4119-B9B7-F1E5753FD367}" srcOrd="1" destOrd="0" presId="urn:microsoft.com/office/officeart/2008/layout/VerticalCurvedList"/>
    <dgm:cxn modelId="{B523CCD5-EA43-484F-B27C-5ECC8829EFBA}" type="presParOf" srcId="{389E723F-10FE-4B96-928A-9CB96F95B1D8}" destId="{EC3ADDA2-3718-42FA-A8C7-5482B2A02F62}" srcOrd="2" destOrd="0" presId="urn:microsoft.com/office/officeart/2008/layout/VerticalCurvedList"/>
    <dgm:cxn modelId="{A7BFAD4B-88AB-491B-9A53-1438A6C0A49B}" type="presParOf" srcId="{EC3ADDA2-3718-42FA-A8C7-5482B2A02F62}" destId="{A2CF242A-C933-448C-8BC4-291FA62CA7D0}" srcOrd="0" destOrd="0" presId="urn:microsoft.com/office/officeart/2008/layout/VerticalCurvedList"/>
    <dgm:cxn modelId="{3D53EA30-02F8-4DE8-9408-6CA6545A94E9}" type="presParOf" srcId="{389E723F-10FE-4B96-928A-9CB96F95B1D8}" destId="{D8FEFEA0-1C45-4B97-A886-B49B6FAE6BFA}" srcOrd="3" destOrd="0" presId="urn:microsoft.com/office/officeart/2008/layout/VerticalCurvedList"/>
    <dgm:cxn modelId="{16C50D4E-979A-4C0A-8A26-5E83EA311563}" type="presParOf" srcId="{389E723F-10FE-4B96-928A-9CB96F95B1D8}" destId="{2E63C5C3-317D-4125-9987-F6A72BA9ACBB}" srcOrd="4" destOrd="0" presId="urn:microsoft.com/office/officeart/2008/layout/VerticalCurvedList"/>
    <dgm:cxn modelId="{0E5290A4-F7BA-4191-B3FE-C56FC2360FC0}" type="presParOf" srcId="{2E63C5C3-317D-4125-9987-F6A72BA9ACBB}" destId="{2D768A6B-C858-4CA2-8625-F082C46F7B3F}" srcOrd="0" destOrd="0" presId="urn:microsoft.com/office/officeart/2008/layout/VerticalCurvedList"/>
    <dgm:cxn modelId="{69CB4720-BF42-4580-9EB7-E1E9257A9CCE}" type="presParOf" srcId="{389E723F-10FE-4B96-928A-9CB96F95B1D8}" destId="{41C6BC97-3C31-43A0-94CE-9595E90E009E}" srcOrd="5" destOrd="0" presId="urn:microsoft.com/office/officeart/2008/layout/VerticalCurvedList"/>
    <dgm:cxn modelId="{CDBC3D00-350C-4BCC-87B9-BAC3948CD73D}" type="presParOf" srcId="{389E723F-10FE-4B96-928A-9CB96F95B1D8}" destId="{E686BDC4-B463-4DA2-82EF-3E544B9C9597}" srcOrd="6" destOrd="0" presId="urn:microsoft.com/office/officeart/2008/layout/VerticalCurvedList"/>
    <dgm:cxn modelId="{7A4A25AB-6CBE-497F-863D-4380F9C82707}" type="presParOf" srcId="{E686BDC4-B463-4DA2-82EF-3E544B9C9597}" destId="{766CE731-106F-44F7-9926-929F826EA6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4A19D-0CAD-4937-9ACE-9A214E394F0B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82A295-2381-4CB3-A5E0-DDBC68762E97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1</a:t>
          </a:r>
          <a:endParaRPr lang="ru-RU" sz="1400" b="0" dirty="0">
            <a:solidFill>
              <a:schemeClr val="tx1"/>
            </a:solidFill>
          </a:endParaRPr>
        </a:p>
      </dgm:t>
    </dgm:pt>
    <dgm:pt modelId="{CCA8348F-73DD-4ADA-86CE-7D2318AEAA9B}" type="parTrans" cxnId="{5B0109B3-584A-4540-B2E6-8C7F17261FB6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192EA6DC-C001-4542-986D-223DBBB8C6B1}" type="sibTrans" cxnId="{5B0109B3-584A-4540-B2E6-8C7F17261FB6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2541EB25-7FEB-4CC6-A21C-3FF4A93427A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</a:rPr>
            <a:t>аудио и видеозапись </a:t>
          </a:r>
          <a:r>
            <a:rPr lang="ru-RU" sz="1400" b="0" dirty="0" smtClean="0">
              <a:solidFill>
                <a:schemeClr val="tx1"/>
              </a:solidFill>
            </a:rPr>
            <a:t>процедуры проведения государственных аттестационных испытаний</a:t>
          </a:r>
          <a:endParaRPr lang="ru-RU" sz="1400" b="0" dirty="0">
            <a:solidFill>
              <a:schemeClr val="tx1"/>
            </a:solidFill>
          </a:endParaRPr>
        </a:p>
      </dgm:t>
    </dgm:pt>
    <dgm:pt modelId="{41F7C2E8-C919-46D6-8FCA-8057F6D84439}" type="parTrans" cxnId="{B6C2D30C-C3FD-44ED-A5B1-A9921B5F0A4E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39E7B986-2C18-418E-B7ED-E340A2772610}" type="sibTrans" cxnId="{B6C2D30C-C3FD-44ED-A5B1-A9921B5F0A4E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673FCDD0-E97C-4BCB-B676-E2C8E62057B3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2</a:t>
          </a:r>
          <a:endParaRPr lang="ru-RU" sz="1400" b="0" dirty="0">
            <a:solidFill>
              <a:schemeClr val="tx1"/>
            </a:solidFill>
          </a:endParaRPr>
        </a:p>
      </dgm:t>
    </dgm:pt>
    <dgm:pt modelId="{39936BE6-6D25-46DA-86AD-AA18620FBF02}" type="parTrans" cxnId="{C4C757BA-DE2F-48B0-B1DA-833F5A29CCA0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9A643159-8A2C-4DB7-8E58-CD63D18328C5}" type="sibTrans" cxnId="{C4C757BA-DE2F-48B0-B1DA-833F5A29CCA0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FCF58EEE-6969-40E5-9CEE-8A561D7FBF3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</a:rPr>
            <a:t>идентификацию личности обучающегося </a:t>
          </a:r>
          <a:r>
            <a:rPr lang="ru-RU" sz="1400" b="0" dirty="0" smtClean="0">
              <a:solidFill>
                <a:schemeClr val="tx1"/>
              </a:solidFill>
            </a:rPr>
            <a:t>для проведения государственного экзамена и представления научного доклада</a:t>
          </a:r>
          <a:endParaRPr lang="ru-RU" sz="1400" b="0" dirty="0">
            <a:solidFill>
              <a:schemeClr val="tx1"/>
            </a:solidFill>
          </a:endParaRPr>
        </a:p>
      </dgm:t>
    </dgm:pt>
    <dgm:pt modelId="{5ACB3100-9BD6-4205-9728-EBDF5F0B9E79}" type="parTrans" cxnId="{38A6AD8F-5A0A-430E-89FC-CB68F2A48938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575D7C17-9025-4C23-AB82-4C52E78622BC}" type="sibTrans" cxnId="{38A6AD8F-5A0A-430E-89FC-CB68F2A48938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BC036991-83C9-4771-B694-4911B386DC0C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3</a:t>
          </a:r>
          <a:endParaRPr lang="ru-RU" sz="1400" b="0" dirty="0">
            <a:solidFill>
              <a:schemeClr val="tx1"/>
            </a:solidFill>
          </a:endParaRPr>
        </a:p>
      </dgm:t>
    </dgm:pt>
    <dgm:pt modelId="{9B504B67-E71E-45F3-83D0-4B4568D2AEF5}" type="parTrans" cxnId="{8DBEFD41-96EE-479B-841A-19389483FCA4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0D36D53B-4855-448D-9B67-5697BBEC5DF2}" type="sibTrans" cxnId="{8DBEFD41-96EE-479B-841A-19389483FCA4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F647EB2A-CDD5-4E17-A214-D690E94F529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</a:rPr>
            <a:t>видеонаблюдение в помещении, </a:t>
          </a:r>
          <a:r>
            <a:rPr lang="ru-RU" sz="1400" b="0" dirty="0" smtClean="0">
              <a:solidFill>
                <a:schemeClr val="tx1"/>
              </a:solidFill>
            </a:rPr>
            <a:t>задействованном для проведения государственного экзамена и представления научного доклада: возможность демонстрации помещения, входных дверей; обзора обучающегося, проходящего  государственные аттестационные испытания</a:t>
          </a:r>
          <a:endParaRPr lang="ru-RU" sz="1400" b="0" dirty="0">
            <a:solidFill>
              <a:schemeClr val="tx1"/>
            </a:solidFill>
          </a:endParaRPr>
        </a:p>
      </dgm:t>
    </dgm:pt>
    <dgm:pt modelId="{F97B41F8-BD8D-4AC4-B7DA-579333FD51F6}" type="parTrans" cxnId="{D75F11D6-C58F-4F1C-B7FA-B276A107B709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49ED6D22-8781-438E-A80A-D9DBFB727EC0}" type="sibTrans" cxnId="{D75F11D6-C58F-4F1C-B7FA-B276A107B709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4954C258-8E53-4D80-9EF7-C11E80B842F9}">
      <dgm:prSet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4</a:t>
          </a:r>
          <a:endParaRPr lang="ru-RU" sz="1400" b="0" dirty="0">
            <a:solidFill>
              <a:schemeClr val="tx1"/>
            </a:solidFill>
          </a:endParaRPr>
        </a:p>
      </dgm:t>
    </dgm:pt>
    <dgm:pt modelId="{D0EDF18D-2AF0-428A-874E-E59F9E7718AA}" type="parTrans" cxnId="{9CE7B4EE-9B71-4DCA-93A3-79743526E421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B92A7807-876F-496E-B1F3-9B0252C3B4D6}" type="sibTrans" cxnId="{9CE7B4EE-9B71-4DCA-93A3-79743526E421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C31A9F8C-DBA7-4288-AC2B-BD3531E983F6}">
      <dgm:prSet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5</a:t>
          </a:r>
          <a:endParaRPr lang="ru-RU" sz="1400" b="0" dirty="0">
            <a:solidFill>
              <a:schemeClr val="tx1"/>
            </a:solidFill>
          </a:endParaRPr>
        </a:p>
      </dgm:t>
    </dgm:pt>
    <dgm:pt modelId="{873DA5CC-D04D-4D5A-8203-1C84DF174A38}" type="parTrans" cxnId="{E403B0F6-BC85-40DD-9572-09DEF437B87D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6E4B89C2-6907-43F6-B41F-739F1CB87486}" type="sibTrans" cxnId="{E403B0F6-BC85-40DD-9572-09DEF437B87D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D6529F47-1A4C-4A4F-82AF-969B75587033}">
      <dgm:prSet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качественную </a:t>
          </a:r>
          <a:r>
            <a:rPr lang="ru-RU" sz="1400" b="1" dirty="0" smtClean="0">
              <a:solidFill>
                <a:srgbClr val="FF0000"/>
              </a:solidFill>
            </a:rPr>
            <a:t>непрерывную видео- и аудио трансляцию </a:t>
          </a:r>
          <a:r>
            <a:rPr lang="ru-RU" sz="1400" b="0" dirty="0" smtClean="0">
              <a:solidFill>
                <a:schemeClr val="tx1"/>
              </a:solidFill>
            </a:rPr>
            <a:t>выступления обучающегося и членов государственной экзаменационной комиссии</a:t>
          </a:r>
          <a:endParaRPr lang="ru-RU" sz="1400" b="0" dirty="0">
            <a:solidFill>
              <a:schemeClr val="tx1"/>
            </a:solidFill>
          </a:endParaRPr>
        </a:p>
      </dgm:t>
    </dgm:pt>
    <dgm:pt modelId="{194CB6B7-070B-4FE0-8452-62445E109DFF}" type="parTrans" cxnId="{B6EB08C7-A519-4131-87AD-3C2CC5F8C495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FED438D7-58CC-4A52-9D50-9D516E269039}" type="sibTrans" cxnId="{B6EB08C7-A519-4131-87AD-3C2CC5F8C495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9623CEF8-2F57-41EA-8298-46548F83F24B}">
      <dgm:prSet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возможность </a:t>
          </a:r>
          <a:r>
            <a:rPr lang="ru-RU" sz="1400" b="1" dirty="0" smtClean="0">
              <a:solidFill>
                <a:srgbClr val="FF0000"/>
              </a:solidFill>
            </a:rPr>
            <a:t>демонстрации</a:t>
          </a:r>
          <a:r>
            <a:rPr lang="ru-RU" sz="1400" b="0" dirty="0" smtClean="0">
              <a:solidFill>
                <a:schemeClr val="tx1"/>
              </a:solidFill>
            </a:rPr>
            <a:t> обучающимся </a:t>
          </a:r>
          <a:r>
            <a:rPr lang="ru-RU" sz="1400" b="1" dirty="0" smtClean="0">
              <a:solidFill>
                <a:srgbClr val="FF0000"/>
              </a:solidFill>
            </a:rPr>
            <a:t>презентационных материалов </a:t>
          </a:r>
          <a:r>
            <a:rPr lang="ru-RU" sz="1400" b="0" dirty="0" smtClean="0">
              <a:solidFill>
                <a:schemeClr val="tx1"/>
              </a:solidFill>
            </a:rPr>
            <a:t>во время представления научного доклада всем членам государственной экзаменационной комиссии</a:t>
          </a:r>
          <a:endParaRPr lang="ru-RU" sz="1400" b="0" dirty="0">
            <a:solidFill>
              <a:schemeClr val="tx1"/>
            </a:solidFill>
          </a:endParaRPr>
        </a:p>
      </dgm:t>
    </dgm:pt>
    <dgm:pt modelId="{512DE458-3AB7-4D9B-9F44-5A826D52EA5D}" type="parTrans" cxnId="{BFA35366-B834-4541-BA93-EBC1BCE57350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F464B036-FAA3-4AB9-910C-4F6C687237B0}" type="sibTrans" cxnId="{BFA35366-B834-4541-BA93-EBC1BCE57350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8F7DFC9A-D409-4ED4-A83E-A59E9AB5DDED}">
      <dgm:prSet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6</a:t>
          </a:r>
          <a:endParaRPr lang="ru-RU" sz="1400" b="0" dirty="0">
            <a:solidFill>
              <a:schemeClr val="tx1"/>
            </a:solidFill>
          </a:endParaRPr>
        </a:p>
      </dgm:t>
    </dgm:pt>
    <dgm:pt modelId="{98CFCA61-BCD5-4FE4-9C6F-DCFFF18A60CE}" type="parTrans" cxnId="{853A1E91-3D74-4B05-BC31-843D67E0B384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FD9854B3-34CE-43BC-8A5D-0EF7F82E6759}" type="sibTrans" cxnId="{853A1E91-3D74-4B05-BC31-843D67E0B384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8728635C-D436-419B-A20C-BA621E88B7C5}">
      <dgm:prSet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7</a:t>
          </a:r>
          <a:endParaRPr lang="ru-RU" sz="1400" b="0" dirty="0">
            <a:solidFill>
              <a:schemeClr val="tx1"/>
            </a:solidFill>
          </a:endParaRPr>
        </a:p>
      </dgm:t>
    </dgm:pt>
    <dgm:pt modelId="{3871D79A-7D48-47E8-A646-E7C41F4C45AD}" type="parTrans" cxnId="{6D927052-68BD-4C20-B01E-3CEAA4AB6AF8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18F45B84-A0E6-4F6F-901E-CF0B3CF6165F}" type="sibTrans" cxnId="{6D927052-68BD-4C20-B01E-3CEAA4AB6AF8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2F2B9A23-5364-4215-A169-16AAEFD399DA}">
      <dgm:prSet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</a:rPr>
            <a:t>возможность </a:t>
          </a:r>
          <a:r>
            <a:rPr lang="ru-RU" sz="1400" b="0" dirty="0" smtClean="0">
              <a:solidFill>
                <a:schemeClr val="tx1"/>
              </a:solidFill>
            </a:rPr>
            <a:t>для членов государственной экзаменационной комиссии </a:t>
          </a:r>
          <a:r>
            <a:rPr lang="ru-RU" sz="1400" b="1" dirty="0" smtClean="0">
              <a:solidFill>
                <a:srgbClr val="FF0000"/>
              </a:solidFill>
            </a:rPr>
            <a:t>задавать вопросы</a:t>
          </a:r>
          <a:r>
            <a:rPr lang="ru-RU" sz="1400" b="0" dirty="0" smtClean="0">
              <a:solidFill>
                <a:schemeClr val="tx1"/>
              </a:solidFill>
            </a:rPr>
            <a:t>, а для обучающегося, отвечать на них в процессе проведения государственных аттестационных испытаний</a:t>
          </a:r>
          <a:endParaRPr lang="ru-RU" sz="1400" b="0" dirty="0">
            <a:solidFill>
              <a:schemeClr val="tx1"/>
            </a:solidFill>
          </a:endParaRPr>
        </a:p>
      </dgm:t>
    </dgm:pt>
    <dgm:pt modelId="{8DC81C6E-9971-4A13-8535-29681C423EA9}" type="parTrans" cxnId="{1821123E-09A2-468B-AA50-4C51C136A0CA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36A47A77-CBA0-4171-AB25-B8B67E20A3D6}" type="sibTrans" cxnId="{1821123E-09A2-468B-AA50-4C51C136A0CA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A0EF72DC-D8CA-4B15-BB90-1061425A3580}">
      <dgm:prSet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возможность </a:t>
          </a:r>
          <a:r>
            <a:rPr lang="ru-RU" sz="1400" b="1" dirty="0" smtClean="0">
              <a:solidFill>
                <a:srgbClr val="FF0000"/>
              </a:solidFill>
            </a:rPr>
            <a:t>оперативного восстановления связи </a:t>
          </a:r>
          <a:r>
            <a:rPr lang="ru-RU" sz="1400" b="0" dirty="0" smtClean="0">
              <a:solidFill>
                <a:schemeClr val="tx1"/>
              </a:solidFill>
            </a:rPr>
            <a:t>в случае технических сбоев каналов связи или оборудования</a:t>
          </a:r>
          <a:endParaRPr lang="ru-RU" sz="1400" b="0" dirty="0">
            <a:solidFill>
              <a:schemeClr val="tx1"/>
            </a:solidFill>
          </a:endParaRPr>
        </a:p>
      </dgm:t>
    </dgm:pt>
    <dgm:pt modelId="{778CC153-0A69-4666-BA92-4905CE4FE520}" type="parTrans" cxnId="{22011F83-3E2C-4522-8CCA-23259EA2361F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5D0175FC-9B19-4E3E-82F0-E4621CF4E897}" type="sibTrans" cxnId="{22011F83-3E2C-4522-8CCA-23259EA2361F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194008C1-DBC3-4E17-861C-D5DD63ABA5E1}" type="pres">
      <dgm:prSet presAssocID="{34A4A19D-0CAD-4937-9ACE-9A214E394F0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B32997-DC9C-4BCE-9944-10D37B48CE63}" type="pres">
      <dgm:prSet presAssocID="{A682A295-2381-4CB3-A5E0-DDBC68762E97}" presName="composite" presStyleCnt="0"/>
      <dgm:spPr/>
    </dgm:pt>
    <dgm:pt modelId="{D6B173BC-051D-4238-8217-3D4BFA023281}" type="pres">
      <dgm:prSet presAssocID="{A682A295-2381-4CB3-A5E0-DDBC68762E97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932CD-7CC7-4EA4-BEC6-F071F0536FAA}" type="pres">
      <dgm:prSet presAssocID="{A682A295-2381-4CB3-A5E0-DDBC68762E97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7E140-40D2-4380-B5DA-8210A43DD0C3}" type="pres">
      <dgm:prSet presAssocID="{192EA6DC-C001-4542-986D-223DBBB8C6B1}" presName="sp" presStyleCnt="0"/>
      <dgm:spPr/>
    </dgm:pt>
    <dgm:pt modelId="{829C953B-A59F-4635-AF58-63519767C6CF}" type="pres">
      <dgm:prSet presAssocID="{673FCDD0-E97C-4BCB-B676-E2C8E62057B3}" presName="composite" presStyleCnt="0"/>
      <dgm:spPr/>
    </dgm:pt>
    <dgm:pt modelId="{3B46EAED-697F-4F84-B19A-218203865C1A}" type="pres">
      <dgm:prSet presAssocID="{673FCDD0-E97C-4BCB-B676-E2C8E62057B3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F54DE-8D11-491D-A41B-57B6EE8D4E64}" type="pres">
      <dgm:prSet presAssocID="{673FCDD0-E97C-4BCB-B676-E2C8E62057B3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C27D3-95B0-4510-A960-61A4255EAFA2}" type="pres">
      <dgm:prSet presAssocID="{9A643159-8A2C-4DB7-8E58-CD63D18328C5}" presName="sp" presStyleCnt="0"/>
      <dgm:spPr/>
    </dgm:pt>
    <dgm:pt modelId="{649678F6-1F1B-416F-A4BC-CBCF8F7D4EB3}" type="pres">
      <dgm:prSet presAssocID="{BC036991-83C9-4771-B694-4911B386DC0C}" presName="composite" presStyleCnt="0"/>
      <dgm:spPr/>
    </dgm:pt>
    <dgm:pt modelId="{F8A718F9-552E-4A65-8A86-19BE42003C56}" type="pres">
      <dgm:prSet presAssocID="{BC036991-83C9-4771-B694-4911B386DC0C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08BE3-2077-4F2F-8C38-0AA06F787331}" type="pres">
      <dgm:prSet presAssocID="{BC036991-83C9-4771-B694-4911B386DC0C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A41F3-DC0B-475E-9A03-BABAE3D77C4E}" type="pres">
      <dgm:prSet presAssocID="{0D36D53B-4855-448D-9B67-5697BBEC5DF2}" presName="sp" presStyleCnt="0"/>
      <dgm:spPr/>
    </dgm:pt>
    <dgm:pt modelId="{AB39EC14-9B0C-4A63-875F-AEF06FF8F53A}" type="pres">
      <dgm:prSet presAssocID="{4954C258-8E53-4D80-9EF7-C11E80B842F9}" presName="composite" presStyleCnt="0"/>
      <dgm:spPr/>
    </dgm:pt>
    <dgm:pt modelId="{FC403CA6-8393-4C75-8888-B4D586974258}" type="pres">
      <dgm:prSet presAssocID="{4954C258-8E53-4D80-9EF7-C11E80B842F9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AB94B-356C-47F9-8247-48EF5A913BBD}" type="pres">
      <dgm:prSet presAssocID="{4954C258-8E53-4D80-9EF7-C11E80B842F9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D2678-072B-475D-B436-B013B8DE9E6F}" type="pres">
      <dgm:prSet presAssocID="{B92A7807-876F-496E-B1F3-9B0252C3B4D6}" presName="sp" presStyleCnt="0"/>
      <dgm:spPr/>
    </dgm:pt>
    <dgm:pt modelId="{9B805EE1-3C2D-454D-9722-50EED7B0F44B}" type="pres">
      <dgm:prSet presAssocID="{C31A9F8C-DBA7-4288-AC2B-BD3531E983F6}" presName="composite" presStyleCnt="0"/>
      <dgm:spPr/>
    </dgm:pt>
    <dgm:pt modelId="{53A65CDC-2180-42E2-851F-030CBD46A906}" type="pres">
      <dgm:prSet presAssocID="{C31A9F8C-DBA7-4288-AC2B-BD3531E983F6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AFC8B-4F9B-4DF9-B587-8CEE86CB668E}" type="pres">
      <dgm:prSet presAssocID="{C31A9F8C-DBA7-4288-AC2B-BD3531E983F6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D4655-B350-46F2-81FC-B75BDF22F717}" type="pres">
      <dgm:prSet presAssocID="{6E4B89C2-6907-43F6-B41F-739F1CB87486}" presName="sp" presStyleCnt="0"/>
      <dgm:spPr/>
    </dgm:pt>
    <dgm:pt modelId="{5B209DD9-2C45-4E74-B122-50180F9CAC43}" type="pres">
      <dgm:prSet presAssocID="{8F7DFC9A-D409-4ED4-A83E-A59E9AB5DDED}" presName="composite" presStyleCnt="0"/>
      <dgm:spPr/>
    </dgm:pt>
    <dgm:pt modelId="{DEDCD45D-B66F-496A-ADBC-77CA9B4F3189}" type="pres">
      <dgm:prSet presAssocID="{8F7DFC9A-D409-4ED4-A83E-A59E9AB5DDED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64B0F-40FD-4D67-8CA4-BC134D48D2A6}" type="pres">
      <dgm:prSet presAssocID="{8F7DFC9A-D409-4ED4-A83E-A59E9AB5DDED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B531E-CF5A-449B-AEE6-1F4A03BD35BE}" type="pres">
      <dgm:prSet presAssocID="{FD9854B3-34CE-43BC-8A5D-0EF7F82E6759}" presName="sp" presStyleCnt="0"/>
      <dgm:spPr/>
    </dgm:pt>
    <dgm:pt modelId="{CF6B2090-F8B8-46BF-95C1-994A8EE64071}" type="pres">
      <dgm:prSet presAssocID="{8728635C-D436-419B-A20C-BA621E88B7C5}" presName="composite" presStyleCnt="0"/>
      <dgm:spPr/>
    </dgm:pt>
    <dgm:pt modelId="{AE2E64F0-8BC1-44A0-926C-7A4BE8E25358}" type="pres">
      <dgm:prSet presAssocID="{8728635C-D436-419B-A20C-BA621E88B7C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97867-F6E4-4B53-973B-54096DDB7F57}" type="pres">
      <dgm:prSet presAssocID="{8728635C-D436-419B-A20C-BA621E88B7C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5F11D6-C58F-4F1C-B7FA-B276A107B709}" srcId="{BC036991-83C9-4771-B694-4911B386DC0C}" destId="{F647EB2A-CDD5-4E17-A214-D690E94F529B}" srcOrd="0" destOrd="0" parTransId="{F97B41F8-BD8D-4AC4-B7DA-579333FD51F6}" sibTransId="{49ED6D22-8781-438E-A80A-D9DBFB727EC0}"/>
    <dgm:cxn modelId="{46DC4E97-1521-43E1-9FD6-3BBAAC992070}" type="presOf" srcId="{8728635C-D436-419B-A20C-BA621E88B7C5}" destId="{AE2E64F0-8BC1-44A0-926C-7A4BE8E25358}" srcOrd="0" destOrd="0" presId="urn:microsoft.com/office/officeart/2005/8/layout/chevron2"/>
    <dgm:cxn modelId="{C4C757BA-DE2F-48B0-B1DA-833F5A29CCA0}" srcId="{34A4A19D-0CAD-4937-9ACE-9A214E394F0B}" destId="{673FCDD0-E97C-4BCB-B676-E2C8E62057B3}" srcOrd="1" destOrd="0" parTransId="{39936BE6-6D25-46DA-86AD-AA18620FBF02}" sibTransId="{9A643159-8A2C-4DB7-8E58-CD63D18328C5}"/>
    <dgm:cxn modelId="{1CBED87D-814F-4392-AD04-467B42053A41}" type="presOf" srcId="{2541EB25-7FEB-4CC6-A21C-3FF4A93427A2}" destId="{F5A932CD-7CC7-4EA4-BEC6-F071F0536FAA}" srcOrd="0" destOrd="0" presId="urn:microsoft.com/office/officeart/2005/8/layout/chevron2"/>
    <dgm:cxn modelId="{157A84DF-BAC5-4FD7-82A4-5BFEFFD2CFEA}" type="presOf" srcId="{C31A9F8C-DBA7-4288-AC2B-BD3531E983F6}" destId="{53A65CDC-2180-42E2-851F-030CBD46A906}" srcOrd="0" destOrd="0" presId="urn:microsoft.com/office/officeart/2005/8/layout/chevron2"/>
    <dgm:cxn modelId="{1821123E-09A2-468B-AA50-4C51C136A0CA}" srcId="{8F7DFC9A-D409-4ED4-A83E-A59E9AB5DDED}" destId="{2F2B9A23-5364-4215-A169-16AAEFD399DA}" srcOrd="0" destOrd="0" parTransId="{8DC81C6E-9971-4A13-8535-29681C423EA9}" sibTransId="{36A47A77-CBA0-4171-AB25-B8B67E20A3D6}"/>
    <dgm:cxn modelId="{F3AF17A2-68A8-4DF6-8BFF-F4BA1E7E7000}" type="presOf" srcId="{2F2B9A23-5364-4215-A169-16AAEFD399DA}" destId="{C6564B0F-40FD-4D67-8CA4-BC134D48D2A6}" srcOrd="0" destOrd="0" presId="urn:microsoft.com/office/officeart/2005/8/layout/chevron2"/>
    <dgm:cxn modelId="{8FC59760-A49F-42B1-B278-8F51D328D769}" type="presOf" srcId="{9623CEF8-2F57-41EA-8298-46548F83F24B}" destId="{2A4AFC8B-4F9B-4DF9-B587-8CEE86CB668E}" srcOrd="0" destOrd="0" presId="urn:microsoft.com/office/officeart/2005/8/layout/chevron2"/>
    <dgm:cxn modelId="{85BB3472-75B9-4070-B37A-9EBB4EFD233F}" type="presOf" srcId="{FCF58EEE-6969-40E5-9CEE-8A561D7FBF3B}" destId="{DCBF54DE-8D11-491D-A41B-57B6EE8D4E64}" srcOrd="0" destOrd="0" presId="urn:microsoft.com/office/officeart/2005/8/layout/chevron2"/>
    <dgm:cxn modelId="{BFA35366-B834-4541-BA93-EBC1BCE57350}" srcId="{C31A9F8C-DBA7-4288-AC2B-BD3531E983F6}" destId="{9623CEF8-2F57-41EA-8298-46548F83F24B}" srcOrd="0" destOrd="0" parTransId="{512DE458-3AB7-4D9B-9F44-5A826D52EA5D}" sibTransId="{F464B036-FAA3-4AB9-910C-4F6C687237B0}"/>
    <dgm:cxn modelId="{174DC058-B527-4074-8E09-23105596BE68}" type="presOf" srcId="{4954C258-8E53-4D80-9EF7-C11E80B842F9}" destId="{FC403CA6-8393-4C75-8888-B4D586974258}" srcOrd="0" destOrd="0" presId="urn:microsoft.com/office/officeart/2005/8/layout/chevron2"/>
    <dgm:cxn modelId="{B6EB08C7-A519-4131-87AD-3C2CC5F8C495}" srcId="{4954C258-8E53-4D80-9EF7-C11E80B842F9}" destId="{D6529F47-1A4C-4A4F-82AF-969B75587033}" srcOrd="0" destOrd="0" parTransId="{194CB6B7-070B-4FE0-8452-62445E109DFF}" sibTransId="{FED438D7-58CC-4A52-9D50-9D516E269039}"/>
    <dgm:cxn modelId="{E403B0F6-BC85-40DD-9572-09DEF437B87D}" srcId="{34A4A19D-0CAD-4937-9ACE-9A214E394F0B}" destId="{C31A9F8C-DBA7-4288-AC2B-BD3531E983F6}" srcOrd="4" destOrd="0" parTransId="{873DA5CC-D04D-4D5A-8203-1C84DF174A38}" sibTransId="{6E4B89C2-6907-43F6-B41F-739F1CB87486}"/>
    <dgm:cxn modelId="{579FB0BE-93E3-43F2-9243-6464A0E4D092}" type="presOf" srcId="{F647EB2A-CDD5-4E17-A214-D690E94F529B}" destId="{7CD08BE3-2077-4F2F-8C38-0AA06F787331}" srcOrd="0" destOrd="0" presId="urn:microsoft.com/office/officeart/2005/8/layout/chevron2"/>
    <dgm:cxn modelId="{5EC4B135-9E69-46A8-8C8F-ABC29645A4A4}" type="presOf" srcId="{BC036991-83C9-4771-B694-4911B386DC0C}" destId="{F8A718F9-552E-4A65-8A86-19BE42003C56}" srcOrd="0" destOrd="0" presId="urn:microsoft.com/office/officeart/2005/8/layout/chevron2"/>
    <dgm:cxn modelId="{F01B30E6-7067-46E3-AF82-6E2CD7198E86}" type="presOf" srcId="{8F7DFC9A-D409-4ED4-A83E-A59E9AB5DDED}" destId="{DEDCD45D-B66F-496A-ADBC-77CA9B4F3189}" srcOrd="0" destOrd="0" presId="urn:microsoft.com/office/officeart/2005/8/layout/chevron2"/>
    <dgm:cxn modelId="{8DBEFD41-96EE-479B-841A-19389483FCA4}" srcId="{34A4A19D-0CAD-4937-9ACE-9A214E394F0B}" destId="{BC036991-83C9-4771-B694-4911B386DC0C}" srcOrd="2" destOrd="0" parTransId="{9B504B67-E71E-45F3-83D0-4B4568D2AEF5}" sibTransId="{0D36D53B-4855-448D-9B67-5697BBEC5DF2}"/>
    <dgm:cxn modelId="{22011F83-3E2C-4522-8CCA-23259EA2361F}" srcId="{8728635C-D436-419B-A20C-BA621E88B7C5}" destId="{A0EF72DC-D8CA-4B15-BB90-1061425A3580}" srcOrd="0" destOrd="0" parTransId="{778CC153-0A69-4666-BA92-4905CE4FE520}" sibTransId="{5D0175FC-9B19-4E3E-82F0-E4621CF4E897}"/>
    <dgm:cxn modelId="{9CE7B4EE-9B71-4DCA-93A3-79743526E421}" srcId="{34A4A19D-0CAD-4937-9ACE-9A214E394F0B}" destId="{4954C258-8E53-4D80-9EF7-C11E80B842F9}" srcOrd="3" destOrd="0" parTransId="{D0EDF18D-2AF0-428A-874E-E59F9E7718AA}" sibTransId="{B92A7807-876F-496E-B1F3-9B0252C3B4D6}"/>
    <dgm:cxn modelId="{0AF92AC8-8A1C-490B-93AF-CD0CEE89403B}" type="presOf" srcId="{A682A295-2381-4CB3-A5E0-DDBC68762E97}" destId="{D6B173BC-051D-4238-8217-3D4BFA023281}" srcOrd="0" destOrd="0" presId="urn:microsoft.com/office/officeart/2005/8/layout/chevron2"/>
    <dgm:cxn modelId="{38A6AD8F-5A0A-430E-89FC-CB68F2A48938}" srcId="{673FCDD0-E97C-4BCB-B676-E2C8E62057B3}" destId="{FCF58EEE-6969-40E5-9CEE-8A561D7FBF3B}" srcOrd="0" destOrd="0" parTransId="{5ACB3100-9BD6-4205-9728-EBDF5F0B9E79}" sibTransId="{575D7C17-9025-4C23-AB82-4C52E78622BC}"/>
    <dgm:cxn modelId="{853A1E91-3D74-4B05-BC31-843D67E0B384}" srcId="{34A4A19D-0CAD-4937-9ACE-9A214E394F0B}" destId="{8F7DFC9A-D409-4ED4-A83E-A59E9AB5DDED}" srcOrd="5" destOrd="0" parTransId="{98CFCA61-BCD5-4FE4-9C6F-DCFFF18A60CE}" sibTransId="{FD9854B3-34CE-43BC-8A5D-0EF7F82E6759}"/>
    <dgm:cxn modelId="{A7F14218-DE44-4B79-A8CE-17683B7B6940}" type="presOf" srcId="{D6529F47-1A4C-4A4F-82AF-969B75587033}" destId="{1C6AB94B-356C-47F9-8247-48EF5A913BBD}" srcOrd="0" destOrd="0" presId="urn:microsoft.com/office/officeart/2005/8/layout/chevron2"/>
    <dgm:cxn modelId="{A9B88F60-398B-43DD-B2F4-BDC9CFD79F13}" type="presOf" srcId="{A0EF72DC-D8CA-4B15-BB90-1061425A3580}" destId="{6B497867-F6E4-4B53-973B-54096DDB7F57}" srcOrd="0" destOrd="0" presId="urn:microsoft.com/office/officeart/2005/8/layout/chevron2"/>
    <dgm:cxn modelId="{5B0109B3-584A-4540-B2E6-8C7F17261FB6}" srcId="{34A4A19D-0CAD-4937-9ACE-9A214E394F0B}" destId="{A682A295-2381-4CB3-A5E0-DDBC68762E97}" srcOrd="0" destOrd="0" parTransId="{CCA8348F-73DD-4ADA-86CE-7D2318AEAA9B}" sibTransId="{192EA6DC-C001-4542-986D-223DBBB8C6B1}"/>
    <dgm:cxn modelId="{6D927052-68BD-4C20-B01E-3CEAA4AB6AF8}" srcId="{34A4A19D-0CAD-4937-9ACE-9A214E394F0B}" destId="{8728635C-D436-419B-A20C-BA621E88B7C5}" srcOrd="6" destOrd="0" parTransId="{3871D79A-7D48-47E8-A646-E7C41F4C45AD}" sibTransId="{18F45B84-A0E6-4F6F-901E-CF0B3CF6165F}"/>
    <dgm:cxn modelId="{87C7BC75-A0A1-4DAA-978A-8AC51FB21467}" type="presOf" srcId="{34A4A19D-0CAD-4937-9ACE-9A214E394F0B}" destId="{194008C1-DBC3-4E17-861C-D5DD63ABA5E1}" srcOrd="0" destOrd="0" presId="urn:microsoft.com/office/officeart/2005/8/layout/chevron2"/>
    <dgm:cxn modelId="{B6C2D30C-C3FD-44ED-A5B1-A9921B5F0A4E}" srcId="{A682A295-2381-4CB3-A5E0-DDBC68762E97}" destId="{2541EB25-7FEB-4CC6-A21C-3FF4A93427A2}" srcOrd="0" destOrd="0" parTransId="{41F7C2E8-C919-46D6-8FCA-8057F6D84439}" sibTransId="{39E7B986-2C18-418E-B7ED-E340A2772610}"/>
    <dgm:cxn modelId="{DF3AAB58-4327-44F3-A0FB-0DB7DAE42C7E}" type="presOf" srcId="{673FCDD0-E97C-4BCB-B676-E2C8E62057B3}" destId="{3B46EAED-697F-4F84-B19A-218203865C1A}" srcOrd="0" destOrd="0" presId="urn:microsoft.com/office/officeart/2005/8/layout/chevron2"/>
    <dgm:cxn modelId="{6A937835-50D5-4816-A301-A3922AC5E95F}" type="presParOf" srcId="{194008C1-DBC3-4E17-861C-D5DD63ABA5E1}" destId="{1CB32997-DC9C-4BCE-9944-10D37B48CE63}" srcOrd="0" destOrd="0" presId="urn:microsoft.com/office/officeart/2005/8/layout/chevron2"/>
    <dgm:cxn modelId="{F1C85222-AE06-4E65-9C11-456C69F7B97B}" type="presParOf" srcId="{1CB32997-DC9C-4BCE-9944-10D37B48CE63}" destId="{D6B173BC-051D-4238-8217-3D4BFA023281}" srcOrd="0" destOrd="0" presId="urn:microsoft.com/office/officeart/2005/8/layout/chevron2"/>
    <dgm:cxn modelId="{3872B027-8D8A-4BC5-A8C2-FED0DD5B4628}" type="presParOf" srcId="{1CB32997-DC9C-4BCE-9944-10D37B48CE63}" destId="{F5A932CD-7CC7-4EA4-BEC6-F071F0536FAA}" srcOrd="1" destOrd="0" presId="urn:microsoft.com/office/officeart/2005/8/layout/chevron2"/>
    <dgm:cxn modelId="{E5096637-65E7-4DF4-95CF-4A0089C2D852}" type="presParOf" srcId="{194008C1-DBC3-4E17-861C-D5DD63ABA5E1}" destId="{30C7E140-40D2-4380-B5DA-8210A43DD0C3}" srcOrd="1" destOrd="0" presId="urn:microsoft.com/office/officeart/2005/8/layout/chevron2"/>
    <dgm:cxn modelId="{5EEB1313-1667-4A7A-9913-8F4B93D9ED17}" type="presParOf" srcId="{194008C1-DBC3-4E17-861C-D5DD63ABA5E1}" destId="{829C953B-A59F-4635-AF58-63519767C6CF}" srcOrd="2" destOrd="0" presId="urn:microsoft.com/office/officeart/2005/8/layout/chevron2"/>
    <dgm:cxn modelId="{C2BB688B-1B03-4AFC-8D70-E137B92C2E3A}" type="presParOf" srcId="{829C953B-A59F-4635-AF58-63519767C6CF}" destId="{3B46EAED-697F-4F84-B19A-218203865C1A}" srcOrd="0" destOrd="0" presId="urn:microsoft.com/office/officeart/2005/8/layout/chevron2"/>
    <dgm:cxn modelId="{B09D4778-7825-4ACB-92EC-FA3D6A2D5538}" type="presParOf" srcId="{829C953B-A59F-4635-AF58-63519767C6CF}" destId="{DCBF54DE-8D11-491D-A41B-57B6EE8D4E64}" srcOrd="1" destOrd="0" presId="urn:microsoft.com/office/officeart/2005/8/layout/chevron2"/>
    <dgm:cxn modelId="{DAA97CF6-C598-4EEC-9B50-4A3DF21C2DE0}" type="presParOf" srcId="{194008C1-DBC3-4E17-861C-D5DD63ABA5E1}" destId="{608C27D3-95B0-4510-A960-61A4255EAFA2}" srcOrd="3" destOrd="0" presId="urn:microsoft.com/office/officeart/2005/8/layout/chevron2"/>
    <dgm:cxn modelId="{77F61926-AE6A-41F4-9AC6-04197FB1E373}" type="presParOf" srcId="{194008C1-DBC3-4E17-861C-D5DD63ABA5E1}" destId="{649678F6-1F1B-416F-A4BC-CBCF8F7D4EB3}" srcOrd="4" destOrd="0" presId="urn:microsoft.com/office/officeart/2005/8/layout/chevron2"/>
    <dgm:cxn modelId="{04A43614-7C3B-4D49-BB0C-719B2D867956}" type="presParOf" srcId="{649678F6-1F1B-416F-A4BC-CBCF8F7D4EB3}" destId="{F8A718F9-552E-4A65-8A86-19BE42003C56}" srcOrd="0" destOrd="0" presId="urn:microsoft.com/office/officeart/2005/8/layout/chevron2"/>
    <dgm:cxn modelId="{C17A9AC5-391D-4FE0-89A5-7D37985C8494}" type="presParOf" srcId="{649678F6-1F1B-416F-A4BC-CBCF8F7D4EB3}" destId="{7CD08BE3-2077-4F2F-8C38-0AA06F787331}" srcOrd="1" destOrd="0" presId="urn:microsoft.com/office/officeart/2005/8/layout/chevron2"/>
    <dgm:cxn modelId="{8B0051FD-8B6E-496F-937E-CA6AEAA9BA82}" type="presParOf" srcId="{194008C1-DBC3-4E17-861C-D5DD63ABA5E1}" destId="{BC5A41F3-DC0B-475E-9A03-BABAE3D77C4E}" srcOrd="5" destOrd="0" presId="urn:microsoft.com/office/officeart/2005/8/layout/chevron2"/>
    <dgm:cxn modelId="{81F092EF-4335-41CD-BFB7-6D7F6682A87B}" type="presParOf" srcId="{194008C1-DBC3-4E17-861C-D5DD63ABA5E1}" destId="{AB39EC14-9B0C-4A63-875F-AEF06FF8F53A}" srcOrd="6" destOrd="0" presId="urn:microsoft.com/office/officeart/2005/8/layout/chevron2"/>
    <dgm:cxn modelId="{FB07CF3A-68F0-4C11-BE67-584D3AE46748}" type="presParOf" srcId="{AB39EC14-9B0C-4A63-875F-AEF06FF8F53A}" destId="{FC403CA6-8393-4C75-8888-B4D586974258}" srcOrd="0" destOrd="0" presId="urn:microsoft.com/office/officeart/2005/8/layout/chevron2"/>
    <dgm:cxn modelId="{B6799C70-F595-4D68-AB7C-E547541C99B8}" type="presParOf" srcId="{AB39EC14-9B0C-4A63-875F-AEF06FF8F53A}" destId="{1C6AB94B-356C-47F9-8247-48EF5A913BBD}" srcOrd="1" destOrd="0" presId="urn:microsoft.com/office/officeart/2005/8/layout/chevron2"/>
    <dgm:cxn modelId="{269FAC3D-144D-415D-B0AD-8570AD971BDF}" type="presParOf" srcId="{194008C1-DBC3-4E17-861C-D5DD63ABA5E1}" destId="{260D2678-072B-475D-B436-B013B8DE9E6F}" srcOrd="7" destOrd="0" presId="urn:microsoft.com/office/officeart/2005/8/layout/chevron2"/>
    <dgm:cxn modelId="{FADEF85F-7B50-441A-95C2-418C8D9EC590}" type="presParOf" srcId="{194008C1-DBC3-4E17-861C-D5DD63ABA5E1}" destId="{9B805EE1-3C2D-454D-9722-50EED7B0F44B}" srcOrd="8" destOrd="0" presId="urn:microsoft.com/office/officeart/2005/8/layout/chevron2"/>
    <dgm:cxn modelId="{950C4E04-A731-4660-B1BD-0248CAB46B18}" type="presParOf" srcId="{9B805EE1-3C2D-454D-9722-50EED7B0F44B}" destId="{53A65CDC-2180-42E2-851F-030CBD46A906}" srcOrd="0" destOrd="0" presId="urn:microsoft.com/office/officeart/2005/8/layout/chevron2"/>
    <dgm:cxn modelId="{2CBE6F11-B95F-49C5-A4CF-9F3FDB307165}" type="presParOf" srcId="{9B805EE1-3C2D-454D-9722-50EED7B0F44B}" destId="{2A4AFC8B-4F9B-4DF9-B587-8CEE86CB668E}" srcOrd="1" destOrd="0" presId="urn:microsoft.com/office/officeart/2005/8/layout/chevron2"/>
    <dgm:cxn modelId="{D99360E8-B352-484F-9495-BB86D0882989}" type="presParOf" srcId="{194008C1-DBC3-4E17-861C-D5DD63ABA5E1}" destId="{9B2D4655-B350-46F2-81FC-B75BDF22F717}" srcOrd="9" destOrd="0" presId="urn:microsoft.com/office/officeart/2005/8/layout/chevron2"/>
    <dgm:cxn modelId="{A699E951-DFA4-4DCF-A9D4-F43DA22D2F24}" type="presParOf" srcId="{194008C1-DBC3-4E17-861C-D5DD63ABA5E1}" destId="{5B209DD9-2C45-4E74-B122-50180F9CAC43}" srcOrd="10" destOrd="0" presId="urn:microsoft.com/office/officeart/2005/8/layout/chevron2"/>
    <dgm:cxn modelId="{6D6950C4-FB3B-4A58-8106-31D24746A174}" type="presParOf" srcId="{5B209DD9-2C45-4E74-B122-50180F9CAC43}" destId="{DEDCD45D-B66F-496A-ADBC-77CA9B4F3189}" srcOrd="0" destOrd="0" presId="urn:microsoft.com/office/officeart/2005/8/layout/chevron2"/>
    <dgm:cxn modelId="{27161E53-F4EA-4AD1-BD32-FAC2F8B25ABB}" type="presParOf" srcId="{5B209DD9-2C45-4E74-B122-50180F9CAC43}" destId="{C6564B0F-40FD-4D67-8CA4-BC134D48D2A6}" srcOrd="1" destOrd="0" presId="urn:microsoft.com/office/officeart/2005/8/layout/chevron2"/>
    <dgm:cxn modelId="{0B56EAB2-DA27-4C23-AD92-8BCCE022AAF2}" type="presParOf" srcId="{194008C1-DBC3-4E17-861C-D5DD63ABA5E1}" destId="{A8FB531E-CF5A-449B-AEE6-1F4A03BD35BE}" srcOrd="11" destOrd="0" presId="urn:microsoft.com/office/officeart/2005/8/layout/chevron2"/>
    <dgm:cxn modelId="{8D4687E9-B7E1-4C6D-8B80-20DC552C190A}" type="presParOf" srcId="{194008C1-DBC3-4E17-861C-D5DD63ABA5E1}" destId="{CF6B2090-F8B8-46BF-95C1-994A8EE64071}" srcOrd="12" destOrd="0" presId="urn:microsoft.com/office/officeart/2005/8/layout/chevron2"/>
    <dgm:cxn modelId="{841C92E0-7CF9-4EB4-9010-69B0378954A8}" type="presParOf" srcId="{CF6B2090-F8B8-46BF-95C1-994A8EE64071}" destId="{AE2E64F0-8BC1-44A0-926C-7A4BE8E25358}" srcOrd="0" destOrd="0" presId="urn:microsoft.com/office/officeart/2005/8/layout/chevron2"/>
    <dgm:cxn modelId="{C032CB54-D153-4EE9-B457-1BC0C0777A95}" type="presParOf" srcId="{CF6B2090-F8B8-46BF-95C1-994A8EE64071}" destId="{6B497867-F6E4-4B53-973B-54096DDB7F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7984F-54A6-41F5-A79E-369F4872422F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C0CE4C9-E30D-4157-8AD5-D6C99A2F42C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составить и довести </a:t>
          </a:r>
          <a:r>
            <a:rPr lang="ru-RU" sz="1600" b="0" dirty="0" smtClean="0">
              <a:solidFill>
                <a:schemeClr val="tx1"/>
              </a:solidFill>
            </a:rPr>
            <a:t>до обучающегося </a:t>
          </a:r>
          <a:r>
            <a:rPr lang="ru-RU" sz="1600" b="1" dirty="0" smtClean="0">
              <a:solidFill>
                <a:srgbClr val="FF0000"/>
              </a:solidFill>
            </a:rPr>
            <a:t>график</a:t>
          </a:r>
          <a:r>
            <a:rPr lang="ru-RU" sz="1600" b="0" dirty="0" smtClean="0">
              <a:solidFill>
                <a:schemeClr val="tx1"/>
              </a:solidFill>
            </a:rPr>
            <a:t> подготовки к государственным аттестационным испытаниям в соответствии со сроками проведения </a:t>
          </a:r>
          <a:r>
            <a:rPr lang="ru-RU" sz="1600" b="1" dirty="0" smtClean="0">
              <a:solidFill>
                <a:srgbClr val="FF0000"/>
              </a:solidFill>
            </a:rPr>
            <a:t>ГИА</a:t>
          </a:r>
          <a:endParaRPr lang="ru-RU" sz="1600" b="1" dirty="0">
            <a:solidFill>
              <a:srgbClr val="FF0000"/>
            </a:solidFill>
          </a:endParaRPr>
        </a:p>
      </dgm:t>
    </dgm:pt>
    <dgm:pt modelId="{506985BC-4F63-483A-A4EF-9CC6BCE2B612}" type="parTrans" cxnId="{7F197F6E-DC69-401A-BF99-F4972804F731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A6E3048C-809A-4224-AE2F-825C9D1EA74E}" type="sibTrans" cxnId="{7F197F6E-DC69-401A-BF99-F4972804F731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55258BAE-B14D-45F8-9EA0-9BD44F001DE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довести</a:t>
          </a:r>
          <a:r>
            <a:rPr lang="ru-RU" sz="1600" b="0" dirty="0" smtClean="0">
              <a:solidFill>
                <a:schemeClr val="tx1"/>
              </a:solidFill>
            </a:rPr>
            <a:t> до обучающегося </a:t>
          </a:r>
          <a:r>
            <a:rPr lang="ru-RU" sz="1600" b="1" dirty="0" smtClean="0">
              <a:solidFill>
                <a:srgbClr val="FF0000"/>
              </a:solidFill>
            </a:rPr>
            <a:t>расписание консультаций </a:t>
          </a:r>
          <a:r>
            <a:rPr lang="ru-RU" sz="1600" b="0" dirty="0" smtClean="0">
              <a:solidFill>
                <a:schemeClr val="tx1"/>
              </a:solidFill>
            </a:rPr>
            <a:t>и способ их проведения</a:t>
          </a:r>
          <a:endParaRPr lang="ru-RU" sz="1600" b="0" dirty="0">
            <a:solidFill>
              <a:schemeClr val="tx1"/>
            </a:solidFill>
          </a:endParaRPr>
        </a:p>
      </dgm:t>
    </dgm:pt>
    <dgm:pt modelId="{913BDD5C-6E75-40F5-9E64-AD6834F28D45}" type="parTrans" cxnId="{CCDA9FAD-BDF7-4F48-900C-1E5429EBA293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95AD7F94-50E8-4BB9-89EC-FFF5A4BF1A72}" type="sibTrans" cxnId="{CCDA9FAD-BDF7-4F48-900C-1E5429EBA293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D6003575-2376-4DE7-8258-ECF43025F0D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обеспечить проверку на наличие заимствований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0" dirty="0" smtClean="0">
              <a:solidFill>
                <a:schemeClr val="tx1"/>
              </a:solidFill>
            </a:rPr>
            <a:t>и цитирований научно- квалификационной работы (диссертации) и научного доклада</a:t>
          </a:r>
          <a:endParaRPr lang="ru-RU" sz="1600" b="0" dirty="0">
            <a:solidFill>
              <a:schemeClr val="tx1"/>
            </a:solidFill>
          </a:endParaRPr>
        </a:p>
      </dgm:t>
    </dgm:pt>
    <dgm:pt modelId="{AEEBB8B6-086A-4A1F-80EC-778A17820604}" type="parTrans" cxnId="{61CE4953-643E-4FD6-900D-CD7B4C0FFE99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BFED1A21-2F69-48B0-BBB4-7E8C68383440}" type="sibTrans" cxnId="{61CE4953-643E-4FD6-900D-CD7B4C0FFE99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8244E890-9AE6-482D-99A7-FE11057369AF}">
      <dgm:prSet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организовать</a:t>
          </a:r>
          <a:r>
            <a:rPr lang="ru-RU" sz="1600" b="0" dirty="0" smtClean="0">
              <a:solidFill>
                <a:schemeClr val="tx1"/>
              </a:solidFill>
            </a:rPr>
            <a:t> проведение </a:t>
          </a:r>
          <a:r>
            <a:rPr lang="ru-RU" sz="1600" b="1" dirty="0" smtClean="0">
              <a:solidFill>
                <a:srgbClr val="FF0000"/>
              </a:solidFill>
            </a:rPr>
            <a:t>рецензирования научного доклада </a:t>
          </a:r>
          <a:r>
            <a:rPr lang="ru-RU" sz="1600" b="0" dirty="0" smtClean="0">
              <a:solidFill>
                <a:schemeClr val="tx1"/>
              </a:solidFill>
            </a:rPr>
            <a:t>аспиранта</a:t>
          </a:r>
          <a:endParaRPr lang="ru-RU" sz="1600" b="0" dirty="0">
            <a:solidFill>
              <a:schemeClr val="tx1"/>
            </a:solidFill>
          </a:endParaRPr>
        </a:p>
      </dgm:t>
    </dgm:pt>
    <dgm:pt modelId="{FB2A220F-4EC9-4FF8-A4A1-623D813D79EA}" type="parTrans" cxnId="{FC77F0F8-2276-4201-8316-4926287464D7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81C5B5B4-4D0E-49E7-8D78-2D4B6E1603D3}" type="sibTrans" cxnId="{FC77F0F8-2276-4201-8316-4926287464D7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2A5CAF0A-D40D-4323-93F8-41296CD1BDF1}">
      <dgm:prSet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не позднее, чем за 5 рабочих дней </a:t>
          </a:r>
          <a:r>
            <a:rPr lang="ru-RU" sz="1600" b="0" dirty="0" smtClean="0">
              <a:solidFill>
                <a:schemeClr val="tx1"/>
              </a:solidFill>
            </a:rPr>
            <a:t>до представления научного доклада выслать по электронной почте/иным способом обучающемуся электронные образы документов: титульный лист научного доклада, подписанный руководителем; отзыв научного руководителя, подписанный руководителем; справку о проведении проверки на наличие заимствований и цитирований научного доклада, подписанную руководителем; рецензии на научный доклад, подписанные рецензентами</a:t>
          </a:r>
          <a:endParaRPr lang="ru-RU" sz="1600" b="0" dirty="0">
            <a:solidFill>
              <a:schemeClr val="tx1"/>
            </a:solidFill>
          </a:endParaRPr>
        </a:p>
      </dgm:t>
    </dgm:pt>
    <dgm:pt modelId="{A158F3CC-EA29-4E70-BA6E-51170F68F92D}" type="parTrans" cxnId="{04A9C037-3B23-413F-83B8-F0FA9635BE67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324D4521-A4CA-4136-AAB3-ED199ED8D73D}" type="sibTrans" cxnId="{04A9C037-3B23-413F-83B8-F0FA9635BE67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A63E12C0-D5A2-421C-A87A-EECA394068CD}">
      <dgm:prSet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не позднее, чем за 3 рабочих дня </a:t>
          </a:r>
          <a:r>
            <a:rPr lang="ru-RU" sz="1600" b="0" dirty="0" smtClean="0">
              <a:solidFill>
                <a:schemeClr val="tx1"/>
              </a:solidFill>
            </a:rPr>
            <a:t>до представления научного доклада переслать заведующему кафедрой/уполномоченному им лицу «Пакет документов научно-квалификационной работы», полученный от аспиранта</a:t>
          </a:r>
          <a:endParaRPr lang="ru-RU" sz="1600" b="0" dirty="0">
            <a:solidFill>
              <a:schemeClr val="tx1"/>
            </a:solidFill>
          </a:endParaRPr>
        </a:p>
      </dgm:t>
    </dgm:pt>
    <dgm:pt modelId="{76FB95A8-F26C-469E-855B-35F6201CF0D0}" type="parTrans" cxnId="{A18906B9-E251-42DD-9844-012692FDF8D4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35FC2895-1FD7-4BDB-A48B-22DA11A67A72}" type="sibTrans" cxnId="{A18906B9-E251-42DD-9844-012692FDF8D4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B8515B38-3D8C-4ED5-928C-BAE0128D85A0}" type="pres">
      <dgm:prSet presAssocID="{8B67984F-54A6-41F5-A79E-369F487242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EA54BF-568B-4C9B-A485-15607D43791F}" type="pres">
      <dgm:prSet presAssocID="{AC0CE4C9-E30D-4157-8AD5-D6C99A2F42C5}" presName="parentLin" presStyleCnt="0"/>
      <dgm:spPr/>
    </dgm:pt>
    <dgm:pt modelId="{9D2265B6-7A55-45B7-A24C-3F4A781F5700}" type="pres">
      <dgm:prSet presAssocID="{AC0CE4C9-E30D-4157-8AD5-D6C99A2F42C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AEDAB2C-4497-4C9E-B54E-12FBF8CEF500}" type="pres">
      <dgm:prSet presAssocID="{AC0CE4C9-E30D-4157-8AD5-D6C99A2F42C5}" presName="parentText" presStyleLbl="node1" presStyleIdx="0" presStyleCnt="6" custScaleX="136398" custScaleY="96277" custLinFactNeighborX="17275" custLinFactNeighborY="9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E196-66BE-4980-AE63-46E49E36730D}" type="pres">
      <dgm:prSet presAssocID="{AC0CE4C9-E30D-4157-8AD5-D6C99A2F42C5}" presName="negativeSpace" presStyleCnt="0"/>
      <dgm:spPr/>
    </dgm:pt>
    <dgm:pt modelId="{10EA2D36-F0C0-450E-A7DE-D3A91F188339}" type="pres">
      <dgm:prSet presAssocID="{AC0CE4C9-E30D-4157-8AD5-D6C99A2F42C5}" presName="childText" presStyleLbl="conFgAcc1" presStyleIdx="0" presStyleCnt="6">
        <dgm:presLayoutVars>
          <dgm:bulletEnabled val="1"/>
        </dgm:presLayoutVars>
      </dgm:prSet>
      <dgm:spPr/>
    </dgm:pt>
    <dgm:pt modelId="{DE86373E-6855-4BAF-B6F3-5DA4BDAB88E2}" type="pres">
      <dgm:prSet presAssocID="{A6E3048C-809A-4224-AE2F-825C9D1EA74E}" presName="spaceBetweenRectangles" presStyleCnt="0"/>
      <dgm:spPr/>
    </dgm:pt>
    <dgm:pt modelId="{77C45CC7-81AD-4A7D-8FB5-055E18BB9037}" type="pres">
      <dgm:prSet presAssocID="{55258BAE-B14D-45F8-9EA0-9BD44F001DE0}" presName="parentLin" presStyleCnt="0"/>
      <dgm:spPr/>
    </dgm:pt>
    <dgm:pt modelId="{5E837595-56A8-4237-8E40-17F1004249C9}" type="pres">
      <dgm:prSet presAssocID="{55258BAE-B14D-45F8-9EA0-9BD44F001DE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E72B448-8BAD-46F6-94F2-203773E1453C}" type="pres">
      <dgm:prSet presAssocID="{55258BAE-B14D-45F8-9EA0-9BD44F001DE0}" presName="parentText" presStyleLbl="node1" presStyleIdx="1" presStyleCnt="6" custScaleX="142857" custScaleY="641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8BCAB-132B-4DB4-95F7-D498C1E884ED}" type="pres">
      <dgm:prSet presAssocID="{55258BAE-B14D-45F8-9EA0-9BD44F001DE0}" presName="negativeSpace" presStyleCnt="0"/>
      <dgm:spPr/>
    </dgm:pt>
    <dgm:pt modelId="{C84EB07D-20EA-48A0-9B70-DA5FCCD3DE1C}" type="pres">
      <dgm:prSet presAssocID="{55258BAE-B14D-45F8-9EA0-9BD44F001DE0}" presName="childText" presStyleLbl="conFgAcc1" presStyleIdx="1" presStyleCnt="6">
        <dgm:presLayoutVars>
          <dgm:bulletEnabled val="1"/>
        </dgm:presLayoutVars>
      </dgm:prSet>
      <dgm:spPr/>
    </dgm:pt>
    <dgm:pt modelId="{99FCB082-D4CD-4528-ABA0-756FFB511F80}" type="pres">
      <dgm:prSet presAssocID="{95AD7F94-50E8-4BB9-89EC-FFF5A4BF1A72}" presName="spaceBetweenRectangles" presStyleCnt="0"/>
      <dgm:spPr/>
    </dgm:pt>
    <dgm:pt modelId="{58EEDB88-F46B-4D30-B551-A3ACD8AF9697}" type="pres">
      <dgm:prSet presAssocID="{D6003575-2376-4DE7-8258-ECF43025F0D3}" presName="parentLin" presStyleCnt="0"/>
      <dgm:spPr/>
    </dgm:pt>
    <dgm:pt modelId="{E447F7E1-CFD5-4BCE-874C-AE243F7B7A44}" type="pres">
      <dgm:prSet presAssocID="{D6003575-2376-4DE7-8258-ECF43025F0D3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2AF9F487-9C14-4430-BCDC-E6015491C5E5}" type="pres">
      <dgm:prSet presAssocID="{D6003575-2376-4DE7-8258-ECF43025F0D3}" presName="parentText" presStyleLbl="node1" presStyleIdx="2" presStyleCnt="6" custScaleX="142857" custScaleY="962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8FC28-B1B2-480F-8BB0-50861C242D43}" type="pres">
      <dgm:prSet presAssocID="{D6003575-2376-4DE7-8258-ECF43025F0D3}" presName="negativeSpace" presStyleCnt="0"/>
      <dgm:spPr/>
    </dgm:pt>
    <dgm:pt modelId="{612DBEA9-5C0A-4636-AB6E-B91401094046}" type="pres">
      <dgm:prSet presAssocID="{D6003575-2376-4DE7-8258-ECF43025F0D3}" presName="childText" presStyleLbl="conFgAcc1" presStyleIdx="2" presStyleCnt="6">
        <dgm:presLayoutVars>
          <dgm:bulletEnabled val="1"/>
        </dgm:presLayoutVars>
      </dgm:prSet>
      <dgm:spPr/>
    </dgm:pt>
    <dgm:pt modelId="{0F358914-6507-4DD5-BA65-754136F493B7}" type="pres">
      <dgm:prSet presAssocID="{BFED1A21-2F69-48B0-BBB4-7E8C68383440}" presName="spaceBetweenRectangles" presStyleCnt="0"/>
      <dgm:spPr/>
    </dgm:pt>
    <dgm:pt modelId="{5537640B-2C05-4B55-9AD7-1A155200ED8A}" type="pres">
      <dgm:prSet presAssocID="{8244E890-9AE6-482D-99A7-FE11057369AF}" presName="parentLin" presStyleCnt="0"/>
      <dgm:spPr/>
    </dgm:pt>
    <dgm:pt modelId="{356C599C-9906-4FDB-A7CA-B9349C771B7F}" type="pres">
      <dgm:prSet presAssocID="{8244E890-9AE6-482D-99A7-FE11057369AF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50EE6F4C-8898-471B-94A5-4DD1CC73E74B}" type="pres">
      <dgm:prSet presAssocID="{8244E890-9AE6-482D-99A7-FE11057369AF}" presName="parentText" presStyleLbl="node1" presStyleIdx="3" presStyleCnt="6" custScaleX="142857" custScaleY="580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0F8B7-EE73-475C-A03E-45A62629924D}" type="pres">
      <dgm:prSet presAssocID="{8244E890-9AE6-482D-99A7-FE11057369AF}" presName="negativeSpace" presStyleCnt="0"/>
      <dgm:spPr/>
    </dgm:pt>
    <dgm:pt modelId="{F25B2A63-DFC1-4837-90DB-673DCB05EF50}" type="pres">
      <dgm:prSet presAssocID="{8244E890-9AE6-482D-99A7-FE11057369AF}" presName="childText" presStyleLbl="conFgAcc1" presStyleIdx="3" presStyleCnt="6">
        <dgm:presLayoutVars>
          <dgm:bulletEnabled val="1"/>
        </dgm:presLayoutVars>
      </dgm:prSet>
      <dgm:spPr/>
    </dgm:pt>
    <dgm:pt modelId="{B220AB1F-B7EE-4B50-9D11-D5DB11B691E4}" type="pres">
      <dgm:prSet presAssocID="{81C5B5B4-4D0E-49E7-8D78-2D4B6E1603D3}" presName="spaceBetweenRectangles" presStyleCnt="0"/>
      <dgm:spPr/>
    </dgm:pt>
    <dgm:pt modelId="{B115439D-126F-49F3-AB56-BC87701490A9}" type="pres">
      <dgm:prSet presAssocID="{2A5CAF0A-D40D-4323-93F8-41296CD1BDF1}" presName="parentLin" presStyleCnt="0"/>
      <dgm:spPr/>
    </dgm:pt>
    <dgm:pt modelId="{5019F32B-83F6-46B1-8D56-250E1B88C14E}" type="pres">
      <dgm:prSet presAssocID="{2A5CAF0A-D40D-4323-93F8-41296CD1BDF1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9358BC5-6DD3-42B5-81EA-3A1F4345743F}" type="pres">
      <dgm:prSet presAssocID="{2A5CAF0A-D40D-4323-93F8-41296CD1BDF1}" presName="parentText" presStyleLbl="node1" presStyleIdx="4" presStyleCnt="6" custScaleX="142857" custScaleY="2322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45169-D073-4892-A034-87FB457947E1}" type="pres">
      <dgm:prSet presAssocID="{2A5CAF0A-D40D-4323-93F8-41296CD1BDF1}" presName="negativeSpace" presStyleCnt="0"/>
      <dgm:spPr/>
    </dgm:pt>
    <dgm:pt modelId="{CEA3F9D2-9AF0-4DA3-B40D-A9DA65A18270}" type="pres">
      <dgm:prSet presAssocID="{2A5CAF0A-D40D-4323-93F8-41296CD1BDF1}" presName="childText" presStyleLbl="conFgAcc1" presStyleIdx="4" presStyleCnt="6">
        <dgm:presLayoutVars>
          <dgm:bulletEnabled val="1"/>
        </dgm:presLayoutVars>
      </dgm:prSet>
      <dgm:spPr/>
    </dgm:pt>
    <dgm:pt modelId="{B68C1E17-F4DA-4AFC-9355-E807D5065B6F}" type="pres">
      <dgm:prSet presAssocID="{324D4521-A4CA-4136-AAB3-ED199ED8D73D}" presName="spaceBetweenRectangles" presStyleCnt="0"/>
      <dgm:spPr/>
    </dgm:pt>
    <dgm:pt modelId="{FECEB3A7-9A07-4141-B8D7-3E234D66E82C}" type="pres">
      <dgm:prSet presAssocID="{A63E12C0-D5A2-421C-A87A-EECA394068CD}" presName="parentLin" presStyleCnt="0"/>
      <dgm:spPr/>
    </dgm:pt>
    <dgm:pt modelId="{8F4FCD04-2D18-45EC-AF41-F4B9B215F1CE}" type="pres">
      <dgm:prSet presAssocID="{A63E12C0-D5A2-421C-A87A-EECA394068C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C3DCF942-8342-4133-A50D-D1F0FD16211D}" type="pres">
      <dgm:prSet presAssocID="{A63E12C0-D5A2-421C-A87A-EECA394068CD}" presName="parentText" presStyleLbl="node1" presStyleIdx="5" presStyleCnt="6" custScaleX="142857" custScaleY="1476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3385F-990A-4417-BA96-20B71B02CF99}" type="pres">
      <dgm:prSet presAssocID="{A63E12C0-D5A2-421C-A87A-EECA394068CD}" presName="negativeSpace" presStyleCnt="0"/>
      <dgm:spPr/>
    </dgm:pt>
    <dgm:pt modelId="{42811AC3-18F1-46B6-B125-B2C59A6C36F9}" type="pres">
      <dgm:prSet presAssocID="{A63E12C0-D5A2-421C-A87A-EECA394068C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4A9C037-3B23-413F-83B8-F0FA9635BE67}" srcId="{8B67984F-54A6-41F5-A79E-369F4872422F}" destId="{2A5CAF0A-D40D-4323-93F8-41296CD1BDF1}" srcOrd="4" destOrd="0" parTransId="{A158F3CC-EA29-4E70-BA6E-51170F68F92D}" sibTransId="{324D4521-A4CA-4136-AAB3-ED199ED8D73D}"/>
    <dgm:cxn modelId="{61CE4953-643E-4FD6-900D-CD7B4C0FFE99}" srcId="{8B67984F-54A6-41F5-A79E-369F4872422F}" destId="{D6003575-2376-4DE7-8258-ECF43025F0D3}" srcOrd="2" destOrd="0" parTransId="{AEEBB8B6-086A-4A1F-80EC-778A17820604}" sibTransId="{BFED1A21-2F69-48B0-BBB4-7E8C68383440}"/>
    <dgm:cxn modelId="{6045F946-A940-4B66-828B-898D6F9E0E0F}" type="presOf" srcId="{A63E12C0-D5A2-421C-A87A-EECA394068CD}" destId="{8F4FCD04-2D18-45EC-AF41-F4B9B215F1CE}" srcOrd="0" destOrd="0" presId="urn:microsoft.com/office/officeart/2005/8/layout/list1"/>
    <dgm:cxn modelId="{67DD02FE-C7AF-4A6C-8603-EAEF45EF5BD9}" type="presOf" srcId="{55258BAE-B14D-45F8-9EA0-9BD44F001DE0}" destId="{FE72B448-8BAD-46F6-94F2-203773E1453C}" srcOrd="1" destOrd="0" presId="urn:microsoft.com/office/officeart/2005/8/layout/list1"/>
    <dgm:cxn modelId="{A18906B9-E251-42DD-9844-012692FDF8D4}" srcId="{8B67984F-54A6-41F5-A79E-369F4872422F}" destId="{A63E12C0-D5A2-421C-A87A-EECA394068CD}" srcOrd="5" destOrd="0" parTransId="{76FB95A8-F26C-469E-855B-35F6201CF0D0}" sibTransId="{35FC2895-1FD7-4BDB-A48B-22DA11A67A72}"/>
    <dgm:cxn modelId="{02AE9E06-5C32-4CFF-B0BE-47C3906275AB}" type="presOf" srcId="{8244E890-9AE6-482D-99A7-FE11057369AF}" destId="{356C599C-9906-4FDB-A7CA-B9349C771B7F}" srcOrd="0" destOrd="0" presId="urn:microsoft.com/office/officeart/2005/8/layout/list1"/>
    <dgm:cxn modelId="{0A54C8FF-99E1-4E15-964C-55628A824B77}" type="presOf" srcId="{D6003575-2376-4DE7-8258-ECF43025F0D3}" destId="{2AF9F487-9C14-4430-BCDC-E6015491C5E5}" srcOrd="1" destOrd="0" presId="urn:microsoft.com/office/officeart/2005/8/layout/list1"/>
    <dgm:cxn modelId="{12638A71-8DBB-4DA5-9120-2FDA3D3C7F61}" type="presOf" srcId="{D6003575-2376-4DE7-8258-ECF43025F0D3}" destId="{E447F7E1-CFD5-4BCE-874C-AE243F7B7A44}" srcOrd="0" destOrd="0" presId="urn:microsoft.com/office/officeart/2005/8/layout/list1"/>
    <dgm:cxn modelId="{AD6CF89F-1E64-494F-926B-EC7CBDFCE154}" type="presOf" srcId="{2A5CAF0A-D40D-4323-93F8-41296CD1BDF1}" destId="{5019F32B-83F6-46B1-8D56-250E1B88C14E}" srcOrd="0" destOrd="0" presId="urn:microsoft.com/office/officeart/2005/8/layout/list1"/>
    <dgm:cxn modelId="{5F1ABC89-2F1F-4390-9635-9372D07D4FB8}" type="presOf" srcId="{8B67984F-54A6-41F5-A79E-369F4872422F}" destId="{B8515B38-3D8C-4ED5-928C-BAE0128D85A0}" srcOrd="0" destOrd="0" presId="urn:microsoft.com/office/officeart/2005/8/layout/list1"/>
    <dgm:cxn modelId="{D5ABA6DE-947F-4570-9C59-0EC0263241CF}" type="presOf" srcId="{2A5CAF0A-D40D-4323-93F8-41296CD1BDF1}" destId="{B9358BC5-6DD3-42B5-81EA-3A1F4345743F}" srcOrd="1" destOrd="0" presId="urn:microsoft.com/office/officeart/2005/8/layout/list1"/>
    <dgm:cxn modelId="{7F197F6E-DC69-401A-BF99-F4972804F731}" srcId="{8B67984F-54A6-41F5-A79E-369F4872422F}" destId="{AC0CE4C9-E30D-4157-8AD5-D6C99A2F42C5}" srcOrd="0" destOrd="0" parTransId="{506985BC-4F63-483A-A4EF-9CC6BCE2B612}" sibTransId="{A6E3048C-809A-4224-AE2F-825C9D1EA74E}"/>
    <dgm:cxn modelId="{9F972D1A-9E9F-4DDF-8525-68A08B445ABB}" type="presOf" srcId="{A63E12C0-D5A2-421C-A87A-EECA394068CD}" destId="{C3DCF942-8342-4133-A50D-D1F0FD16211D}" srcOrd="1" destOrd="0" presId="urn:microsoft.com/office/officeart/2005/8/layout/list1"/>
    <dgm:cxn modelId="{CCDA9FAD-BDF7-4F48-900C-1E5429EBA293}" srcId="{8B67984F-54A6-41F5-A79E-369F4872422F}" destId="{55258BAE-B14D-45F8-9EA0-9BD44F001DE0}" srcOrd="1" destOrd="0" parTransId="{913BDD5C-6E75-40F5-9E64-AD6834F28D45}" sibTransId="{95AD7F94-50E8-4BB9-89EC-FFF5A4BF1A72}"/>
    <dgm:cxn modelId="{88EFA0D3-2CDE-40C5-A6F0-3D74F2ADA2E2}" type="presOf" srcId="{AC0CE4C9-E30D-4157-8AD5-D6C99A2F42C5}" destId="{AAEDAB2C-4497-4C9E-B54E-12FBF8CEF500}" srcOrd="1" destOrd="0" presId="urn:microsoft.com/office/officeart/2005/8/layout/list1"/>
    <dgm:cxn modelId="{FC77F0F8-2276-4201-8316-4926287464D7}" srcId="{8B67984F-54A6-41F5-A79E-369F4872422F}" destId="{8244E890-9AE6-482D-99A7-FE11057369AF}" srcOrd="3" destOrd="0" parTransId="{FB2A220F-4EC9-4FF8-A4A1-623D813D79EA}" sibTransId="{81C5B5B4-4D0E-49E7-8D78-2D4B6E1603D3}"/>
    <dgm:cxn modelId="{2FFDED16-E377-4850-BFC5-E09528C04366}" type="presOf" srcId="{8244E890-9AE6-482D-99A7-FE11057369AF}" destId="{50EE6F4C-8898-471B-94A5-4DD1CC73E74B}" srcOrd="1" destOrd="0" presId="urn:microsoft.com/office/officeart/2005/8/layout/list1"/>
    <dgm:cxn modelId="{45A21295-B31D-45F6-8A70-9DEC28E37315}" type="presOf" srcId="{55258BAE-B14D-45F8-9EA0-9BD44F001DE0}" destId="{5E837595-56A8-4237-8E40-17F1004249C9}" srcOrd="0" destOrd="0" presId="urn:microsoft.com/office/officeart/2005/8/layout/list1"/>
    <dgm:cxn modelId="{91C70B3F-9A8F-4F9E-A18E-9AF32AE2AACE}" type="presOf" srcId="{AC0CE4C9-E30D-4157-8AD5-D6C99A2F42C5}" destId="{9D2265B6-7A55-45B7-A24C-3F4A781F5700}" srcOrd="0" destOrd="0" presId="urn:microsoft.com/office/officeart/2005/8/layout/list1"/>
    <dgm:cxn modelId="{E860F399-EC18-421F-976C-E067AB6DC737}" type="presParOf" srcId="{B8515B38-3D8C-4ED5-928C-BAE0128D85A0}" destId="{B2EA54BF-568B-4C9B-A485-15607D43791F}" srcOrd="0" destOrd="0" presId="urn:microsoft.com/office/officeart/2005/8/layout/list1"/>
    <dgm:cxn modelId="{10432DB5-6FA1-4D18-A85A-6E57A46DEA7D}" type="presParOf" srcId="{B2EA54BF-568B-4C9B-A485-15607D43791F}" destId="{9D2265B6-7A55-45B7-A24C-3F4A781F5700}" srcOrd="0" destOrd="0" presId="urn:microsoft.com/office/officeart/2005/8/layout/list1"/>
    <dgm:cxn modelId="{B8885548-03AE-42F5-AFC9-77AA4ABEBBD1}" type="presParOf" srcId="{B2EA54BF-568B-4C9B-A485-15607D43791F}" destId="{AAEDAB2C-4497-4C9E-B54E-12FBF8CEF500}" srcOrd="1" destOrd="0" presId="urn:microsoft.com/office/officeart/2005/8/layout/list1"/>
    <dgm:cxn modelId="{474945C1-4433-4736-961F-5196E73BD924}" type="presParOf" srcId="{B8515B38-3D8C-4ED5-928C-BAE0128D85A0}" destId="{C8B9E196-66BE-4980-AE63-46E49E36730D}" srcOrd="1" destOrd="0" presId="urn:microsoft.com/office/officeart/2005/8/layout/list1"/>
    <dgm:cxn modelId="{15E8EEA3-FF70-4786-AB5B-FDA7429C68EB}" type="presParOf" srcId="{B8515B38-3D8C-4ED5-928C-BAE0128D85A0}" destId="{10EA2D36-F0C0-450E-A7DE-D3A91F188339}" srcOrd="2" destOrd="0" presId="urn:microsoft.com/office/officeart/2005/8/layout/list1"/>
    <dgm:cxn modelId="{6076D57C-F31D-4A7E-A9AD-4667608FDE79}" type="presParOf" srcId="{B8515B38-3D8C-4ED5-928C-BAE0128D85A0}" destId="{DE86373E-6855-4BAF-B6F3-5DA4BDAB88E2}" srcOrd="3" destOrd="0" presId="urn:microsoft.com/office/officeart/2005/8/layout/list1"/>
    <dgm:cxn modelId="{5D8D57D3-A204-46C5-8660-FD4BBCDE5718}" type="presParOf" srcId="{B8515B38-3D8C-4ED5-928C-BAE0128D85A0}" destId="{77C45CC7-81AD-4A7D-8FB5-055E18BB9037}" srcOrd="4" destOrd="0" presId="urn:microsoft.com/office/officeart/2005/8/layout/list1"/>
    <dgm:cxn modelId="{AF3D41D0-36C0-4009-BDE7-F41BF220F88A}" type="presParOf" srcId="{77C45CC7-81AD-4A7D-8FB5-055E18BB9037}" destId="{5E837595-56A8-4237-8E40-17F1004249C9}" srcOrd="0" destOrd="0" presId="urn:microsoft.com/office/officeart/2005/8/layout/list1"/>
    <dgm:cxn modelId="{6DCDB9E4-0662-4779-8C22-1043811C87BC}" type="presParOf" srcId="{77C45CC7-81AD-4A7D-8FB5-055E18BB9037}" destId="{FE72B448-8BAD-46F6-94F2-203773E1453C}" srcOrd="1" destOrd="0" presId="urn:microsoft.com/office/officeart/2005/8/layout/list1"/>
    <dgm:cxn modelId="{4D598D53-DAA4-4F7A-8F71-DC5C0DC64EF6}" type="presParOf" srcId="{B8515B38-3D8C-4ED5-928C-BAE0128D85A0}" destId="{1318BCAB-132B-4DB4-95F7-D498C1E884ED}" srcOrd="5" destOrd="0" presId="urn:microsoft.com/office/officeart/2005/8/layout/list1"/>
    <dgm:cxn modelId="{D051FE44-4828-4BCE-8973-2C8107602137}" type="presParOf" srcId="{B8515B38-3D8C-4ED5-928C-BAE0128D85A0}" destId="{C84EB07D-20EA-48A0-9B70-DA5FCCD3DE1C}" srcOrd="6" destOrd="0" presId="urn:microsoft.com/office/officeart/2005/8/layout/list1"/>
    <dgm:cxn modelId="{0EA5F74A-9D5A-4D14-B9F6-F62FAAD128DB}" type="presParOf" srcId="{B8515B38-3D8C-4ED5-928C-BAE0128D85A0}" destId="{99FCB082-D4CD-4528-ABA0-756FFB511F80}" srcOrd="7" destOrd="0" presId="urn:microsoft.com/office/officeart/2005/8/layout/list1"/>
    <dgm:cxn modelId="{2CD3068C-EDC8-41C3-9F55-D21135A137E1}" type="presParOf" srcId="{B8515B38-3D8C-4ED5-928C-BAE0128D85A0}" destId="{58EEDB88-F46B-4D30-B551-A3ACD8AF9697}" srcOrd="8" destOrd="0" presId="urn:microsoft.com/office/officeart/2005/8/layout/list1"/>
    <dgm:cxn modelId="{438BAF74-CEF5-4C35-BB16-9C91D0D35133}" type="presParOf" srcId="{58EEDB88-F46B-4D30-B551-A3ACD8AF9697}" destId="{E447F7E1-CFD5-4BCE-874C-AE243F7B7A44}" srcOrd="0" destOrd="0" presId="urn:microsoft.com/office/officeart/2005/8/layout/list1"/>
    <dgm:cxn modelId="{5FCAE296-AD22-4BAA-A0BD-381003628972}" type="presParOf" srcId="{58EEDB88-F46B-4D30-B551-A3ACD8AF9697}" destId="{2AF9F487-9C14-4430-BCDC-E6015491C5E5}" srcOrd="1" destOrd="0" presId="urn:microsoft.com/office/officeart/2005/8/layout/list1"/>
    <dgm:cxn modelId="{BE7335FC-538E-4903-A3A1-D0F97F849502}" type="presParOf" srcId="{B8515B38-3D8C-4ED5-928C-BAE0128D85A0}" destId="{5C98FC28-B1B2-480F-8BB0-50861C242D43}" srcOrd="9" destOrd="0" presId="urn:microsoft.com/office/officeart/2005/8/layout/list1"/>
    <dgm:cxn modelId="{CAB13F82-50C0-4B0E-B22D-6D5C3EFE2DC1}" type="presParOf" srcId="{B8515B38-3D8C-4ED5-928C-BAE0128D85A0}" destId="{612DBEA9-5C0A-4636-AB6E-B91401094046}" srcOrd="10" destOrd="0" presId="urn:microsoft.com/office/officeart/2005/8/layout/list1"/>
    <dgm:cxn modelId="{DEC48B8F-1E50-4E15-8042-C953E759DB79}" type="presParOf" srcId="{B8515B38-3D8C-4ED5-928C-BAE0128D85A0}" destId="{0F358914-6507-4DD5-BA65-754136F493B7}" srcOrd="11" destOrd="0" presId="urn:microsoft.com/office/officeart/2005/8/layout/list1"/>
    <dgm:cxn modelId="{B6017406-844D-4D70-9545-0C3849340E41}" type="presParOf" srcId="{B8515B38-3D8C-4ED5-928C-BAE0128D85A0}" destId="{5537640B-2C05-4B55-9AD7-1A155200ED8A}" srcOrd="12" destOrd="0" presId="urn:microsoft.com/office/officeart/2005/8/layout/list1"/>
    <dgm:cxn modelId="{7B642A51-1379-40D5-AD4C-EA1871BACA88}" type="presParOf" srcId="{5537640B-2C05-4B55-9AD7-1A155200ED8A}" destId="{356C599C-9906-4FDB-A7CA-B9349C771B7F}" srcOrd="0" destOrd="0" presId="urn:microsoft.com/office/officeart/2005/8/layout/list1"/>
    <dgm:cxn modelId="{003CBC0D-1840-476B-95E2-7F613E8FAE54}" type="presParOf" srcId="{5537640B-2C05-4B55-9AD7-1A155200ED8A}" destId="{50EE6F4C-8898-471B-94A5-4DD1CC73E74B}" srcOrd="1" destOrd="0" presId="urn:microsoft.com/office/officeart/2005/8/layout/list1"/>
    <dgm:cxn modelId="{38672ADD-7651-4F08-82F7-EC17A17E74F3}" type="presParOf" srcId="{B8515B38-3D8C-4ED5-928C-BAE0128D85A0}" destId="{B3A0F8B7-EE73-475C-A03E-45A62629924D}" srcOrd="13" destOrd="0" presId="urn:microsoft.com/office/officeart/2005/8/layout/list1"/>
    <dgm:cxn modelId="{9B84D831-A0BE-4E0A-8665-21823FE8DDE9}" type="presParOf" srcId="{B8515B38-3D8C-4ED5-928C-BAE0128D85A0}" destId="{F25B2A63-DFC1-4837-90DB-673DCB05EF50}" srcOrd="14" destOrd="0" presId="urn:microsoft.com/office/officeart/2005/8/layout/list1"/>
    <dgm:cxn modelId="{E7265BD9-4632-48B6-9DD4-DFC62E8A9CF0}" type="presParOf" srcId="{B8515B38-3D8C-4ED5-928C-BAE0128D85A0}" destId="{B220AB1F-B7EE-4B50-9D11-D5DB11B691E4}" srcOrd="15" destOrd="0" presId="urn:microsoft.com/office/officeart/2005/8/layout/list1"/>
    <dgm:cxn modelId="{1E3DD4CC-669B-49F4-B0B3-A1BBAA090CEE}" type="presParOf" srcId="{B8515B38-3D8C-4ED5-928C-BAE0128D85A0}" destId="{B115439D-126F-49F3-AB56-BC87701490A9}" srcOrd="16" destOrd="0" presId="urn:microsoft.com/office/officeart/2005/8/layout/list1"/>
    <dgm:cxn modelId="{06472933-6AAD-42CB-B6F2-07733401DE0A}" type="presParOf" srcId="{B115439D-126F-49F3-AB56-BC87701490A9}" destId="{5019F32B-83F6-46B1-8D56-250E1B88C14E}" srcOrd="0" destOrd="0" presId="urn:microsoft.com/office/officeart/2005/8/layout/list1"/>
    <dgm:cxn modelId="{5447681B-544E-40AD-A3E2-10236A1F9691}" type="presParOf" srcId="{B115439D-126F-49F3-AB56-BC87701490A9}" destId="{B9358BC5-6DD3-42B5-81EA-3A1F4345743F}" srcOrd="1" destOrd="0" presId="urn:microsoft.com/office/officeart/2005/8/layout/list1"/>
    <dgm:cxn modelId="{E72314F9-3509-4E88-B74A-ABD7046DE87C}" type="presParOf" srcId="{B8515B38-3D8C-4ED5-928C-BAE0128D85A0}" destId="{6FA45169-D073-4892-A034-87FB457947E1}" srcOrd="17" destOrd="0" presId="urn:microsoft.com/office/officeart/2005/8/layout/list1"/>
    <dgm:cxn modelId="{940E3DD4-7300-4AD0-8024-BDE23AB08A34}" type="presParOf" srcId="{B8515B38-3D8C-4ED5-928C-BAE0128D85A0}" destId="{CEA3F9D2-9AF0-4DA3-B40D-A9DA65A18270}" srcOrd="18" destOrd="0" presId="urn:microsoft.com/office/officeart/2005/8/layout/list1"/>
    <dgm:cxn modelId="{DD7D7911-3950-4172-8B8C-F7CD49CDF63A}" type="presParOf" srcId="{B8515B38-3D8C-4ED5-928C-BAE0128D85A0}" destId="{B68C1E17-F4DA-4AFC-9355-E807D5065B6F}" srcOrd="19" destOrd="0" presId="urn:microsoft.com/office/officeart/2005/8/layout/list1"/>
    <dgm:cxn modelId="{5367FD83-65E3-48F1-A4EB-716433533384}" type="presParOf" srcId="{B8515B38-3D8C-4ED5-928C-BAE0128D85A0}" destId="{FECEB3A7-9A07-4141-B8D7-3E234D66E82C}" srcOrd="20" destOrd="0" presId="urn:microsoft.com/office/officeart/2005/8/layout/list1"/>
    <dgm:cxn modelId="{6AE9AB96-6DFE-4D5C-9525-2CABFFD078C6}" type="presParOf" srcId="{FECEB3A7-9A07-4141-B8D7-3E234D66E82C}" destId="{8F4FCD04-2D18-45EC-AF41-F4B9B215F1CE}" srcOrd="0" destOrd="0" presId="urn:microsoft.com/office/officeart/2005/8/layout/list1"/>
    <dgm:cxn modelId="{61EF11A4-03A8-442C-A8CB-607A0A38816C}" type="presParOf" srcId="{FECEB3A7-9A07-4141-B8D7-3E234D66E82C}" destId="{C3DCF942-8342-4133-A50D-D1F0FD16211D}" srcOrd="1" destOrd="0" presId="urn:microsoft.com/office/officeart/2005/8/layout/list1"/>
    <dgm:cxn modelId="{387067D4-EF36-49DA-AED9-204682BECD75}" type="presParOf" srcId="{B8515B38-3D8C-4ED5-928C-BAE0128D85A0}" destId="{49E3385F-990A-4417-BA96-20B71B02CF99}" srcOrd="21" destOrd="0" presId="urn:microsoft.com/office/officeart/2005/8/layout/list1"/>
    <dgm:cxn modelId="{A1D36CD2-9E3D-4DF2-BDE4-ACF5F5961D7F}" type="presParOf" srcId="{B8515B38-3D8C-4ED5-928C-BAE0128D85A0}" destId="{42811AC3-18F1-46B6-B125-B2C59A6C36F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908802-0AB2-4CEB-963C-A5C6A61C81EF}" type="doc">
      <dgm:prSet loTypeId="urn:microsoft.com/office/officeart/2008/layout/VerticalCurved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27F30FE-0626-4BAA-87B3-C893A2E2A1B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следовать</a:t>
          </a:r>
          <a:r>
            <a:rPr lang="ru-RU" sz="1600" b="0" dirty="0" smtClean="0">
              <a:solidFill>
                <a:schemeClr val="tx1"/>
              </a:solidFill>
            </a:rPr>
            <a:t> составленному </a:t>
          </a:r>
          <a:r>
            <a:rPr lang="ru-RU" sz="1600" b="1" dirty="0" smtClean="0">
              <a:solidFill>
                <a:srgbClr val="FF0000"/>
              </a:solidFill>
            </a:rPr>
            <a:t>графику</a:t>
          </a:r>
          <a:r>
            <a:rPr lang="ru-RU" sz="1600" b="0" dirty="0" smtClean="0">
              <a:solidFill>
                <a:schemeClr val="tx1"/>
              </a:solidFill>
            </a:rPr>
            <a:t> при подготовке к </a:t>
          </a:r>
          <a:r>
            <a:rPr lang="ru-RU" sz="1600" b="1" dirty="0" smtClean="0">
              <a:solidFill>
                <a:srgbClr val="FF0000"/>
              </a:solidFill>
            </a:rPr>
            <a:t>ГИА</a:t>
          </a:r>
          <a:endParaRPr lang="ru-RU" sz="1600" b="1" dirty="0">
            <a:solidFill>
              <a:srgbClr val="FF0000"/>
            </a:solidFill>
          </a:endParaRPr>
        </a:p>
      </dgm:t>
    </dgm:pt>
    <dgm:pt modelId="{354A57F0-5427-4A92-8DEF-6407064DC0C9}" type="parTrans" cxnId="{2B074E3C-944A-4F0B-8737-F35957397EDA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D46D4B01-573D-4B98-9B4D-ED9FBAC7C2EC}" type="sibTrans" cxnId="{2B074E3C-944A-4F0B-8737-F35957397EDA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473E4AD4-5A86-47C9-9096-63C7B7BD970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не позднее, чем за 7 рабочих дней </a:t>
          </a:r>
          <a:r>
            <a:rPr lang="ru-RU" sz="1600" b="0" dirty="0" smtClean="0">
              <a:solidFill>
                <a:schemeClr val="tx1"/>
              </a:solidFill>
            </a:rPr>
            <a:t>до представления научного доклада обеспечить получение научным руководителем готового научного доклада (электронную версию по электронной почте на адрес </a:t>
          </a:r>
          <a:r>
            <a:rPr lang="ru-RU" sz="1600" b="0" dirty="0" smtClean="0">
              <a:solidFill>
                <a:schemeClr val="tx1"/>
              </a:solidFill>
            </a:rPr>
            <a:t>руководителя)</a:t>
          </a:r>
          <a:endParaRPr lang="ru-RU" sz="1600" b="0" dirty="0">
            <a:solidFill>
              <a:schemeClr val="tx1"/>
            </a:solidFill>
          </a:endParaRPr>
        </a:p>
      </dgm:t>
    </dgm:pt>
    <dgm:pt modelId="{F0D2BF2F-6A84-431A-BA33-CCB5B3D94140}" type="parTrans" cxnId="{CE083917-C4AE-43C2-932F-7409611BDCCD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E9E3A09B-2A96-4459-9A32-D275459DFC66}" type="sibTrans" cxnId="{CE083917-C4AE-43C2-932F-7409611BDCCD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DFB4F1D8-EB5B-48F9-8EB2-1B48350711E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не позднее, чем за 3 рабочих </a:t>
          </a:r>
          <a:r>
            <a:rPr lang="ru-RU" sz="1600" b="0" dirty="0" smtClean="0">
              <a:solidFill>
                <a:schemeClr val="tx1"/>
              </a:solidFill>
            </a:rPr>
            <a:t>дня до представления научного доклада обеспечить, через научного руководителя (на электронную почту научного руководителя), предоставление на выпускающую кафедру «Пакета документов научно-квалификационной работы», который включает с себя</a:t>
          </a:r>
          <a:endParaRPr lang="ru-RU" sz="1600" b="0" dirty="0">
            <a:solidFill>
              <a:schemeClr val="tx1"/>
            </a:solidFill>
          </a:endParaRPr>
        </a:p>
      </dgm:t>
    </dgm:pt>
    <dgm:pt modelId="{8D7BCA6A-F35A-483C-8AFF-FD7E086322AE}" type="parTrans" cxnId="{CB118705-B2CB-43C9-B099-17BAA0F09689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D2E84BE3-B564-443A-A385-6CA543374C7A}" type="sibTrans" cxnId="{CB118705-B2CB-43C9-B099-17BAA0F09689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683B4445-27B8-4717-9BB7-1B3D4441A9C8}">
      <dgm:prSet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научный доклад</a:t>
          </a:r>
          <a:r>
            <a:rPr lang="ru-RU" sz="1600" b="0" dirty="0" smtClean="0">
              <a:solidFill>
                <a:schemeClr val="tx1"/>
              </a:solidFill>
            </a:rPr>
            <a:t>, подписанный в соответствии с требованиями (файл формата </a:t>
          </a:r>
          <a:r>
            <a:rPr lang="en-US" sz="1600" b="0" dirty="0" smtClean="0">
              <a:solidFill>
                <a:schemeClr val="tx1"/>
              </a:solidFill>
            </a:rPr>
            <a:t>PDF</a:t>
          </a:r>
          <a:r>
            <a:rPr lang="ru-RU" sz="1600" b="0" dirty="0" smtClean="0">
              <a:solidFill>
                <a:schemeClr val="tx1"/>
              </a:solidFill>
            </a:rPr>
            <a:t>) (возможно приложение двух титульных листов 1 - подписанный научным руководителем, 2 - обучающимся) </a:t>
          </a:r>
          <a:endParaRPr lang="ru-RU" sz="1600" b="0" dirty="0">
            <a:solidFill>
              <a:schemeClr val="tx1"/>
            </a:solidFill>
          </a:endParaRPr>
        </a:p>
      </dgm:t>
    </dgm:pt>
    <dgm:pt modelId="{5854946C-4325-4D32-A32B-F8E8F365BC50}" type="parTrans" cxnId="{A1991EDE-7209-42CD-9F5C-801F68E59E33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9FC85EC7-277F-4E34-AF7B-B90EA338FBCE}" type="sibTrans" cxnId="{A1991EDE-7209-42CD-9F5C-801F68E59E33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28A0179C-E26B-4333-828A-D21E6D36DA6A}">
      <dgm:prSet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справку о проверке на заимствования</a:t>
          </a:r>
          <a:r>
            <a:rPr lang="ru-RU" sz="1600" b="0" dirty="0" smtClean="0">
              <a:solidFill>
                <a:schemeClr val="tx1"/>
              </a:solidFill>
            </a:rPr>
            <a:t>, подписанную научным руководителем (файл формата PDF, JPG, TIFF); </a:t>
          </a:r>
          <a:endParaRPr lang="ru-RU" sz="1600" b="0" dirty="0">
            <a:solidFill>
              <a:schemeClr val="tx1"/>
            </a:solidFill>
          </a:endParaRPr>
        </a:p>
      </dgm:t>
    </dgm:pt>
    <dgm:pt modelId="{C195667B-568B-40DC-9F8B-326BDAFBE5F3}" type="parTrans" cxnId="{848ECAD5-4FFF-4B1D-AE41-CB5DD15A97ED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92F998A6-BB30-4DAB-9461-58C709B8A050}" type="sibTrans" cxnId="{848ECAD5-4FFF-4B1D-AE41-CB5DD15A97ED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AD1BB33F-61DE-45F2-B403-EEB0A5A829A8}">
      <dgm:prSet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отзыв научного руководителя</a:t>
          </a:r>
          <a:r>
            <a:rPr lang="ru-RU" sz="1600" b="0" dirty="0" smtClean="0">
              <a:solidFill>
                <a:schemeClr val="tx1"/>
              </a:solidFill>
            </a:rPr>
            <a:t>, подписанный научным руководителем (файл формата PDF, JPG, TIFF); </a:t>
          </a:r>
          <a:endParaRPr lang="ru-RU" sz="1600" b="0" dirty="0">
            <a:solidFill>
              <a:schemeClr val="tx1"/>
            </a:solidFill>
          </a:endParaRPr>
        </a:p>
      </dgm:t>
    </dgm:pt>
    <dgm:pt modelId="{DB939495-3A4D-4DAD-ABEF-C303F2B00FB6}" type="parTrans" cxnId="{1574FAC9-4BF5-4E5E-B3B5-391E0F4DE0D7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420463F9-3456-400F-AAC1-DDFEE750B50E}" type="sibTrans" cxnId="{1574FAC9-4BF5-4E5E-B3B5-391E0F4DE0D7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84800330-6055-427C-A202-0EBA66A09644}">
      <dgm:prSet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рецензии на научный доклад</a:t>
          </a:r>
          <a:r>
            <a:rPr lang="ru-RU" sz="1600" b="0" dirty="0" smtClean="0">
              <a:solidFill>
                <a:schemeClr val="tx1"/>
              </a:solidFill>
            </a:rPr>
            <a:t>, подписанные рецензентами (файл формата PDF, JPG, TIFF); </a:t>
          </a:r>
          <a:endParaRPr lang="ru-RU" sz="1600" b="0" dirty="0">
            <a:solidFill>
              <a:schemeClr val="tx1"/>
            </a:solidFill>
          </a:endParaRPr>
        </a:p>
      </dgm:t>
    </dgm:pt>
    <dgm:pt modelId="{912688B9-2E39-4139-A264-1A21D57A9BBD}" type="parTrans" cxnId="{0D2D689B-338B-4A17-B93E-202FDBA74849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E34AF452-C2B1-482E-BAE7-13FC35864B18}" type="sibTrans" cxnId="{0D2D689B-338B-4A17-B93E-202FDBA74849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B044776D-4149-4EB4-B7A6-0B5DA29CCD18}">
      <dgm:prSet/>
      <dgm:spPr/>
      <dgm:t>
        <a:bodyPr/>
        <a:lstStyle/>
        <a:p>
          <a:endParaRPr lang="ru-RU"/>
        </a:p>
      </dgm:t>
    </dgm:pt>
    <dgm:pt modelId="{057A5E09-380C-4035-BBB7-3531005855E7}" type="parTrans" cxnId="{6F47374E-059B-4FB5-8F10-31CCFD486472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80177CF9-FDC7-4EA0-8D24-EC6F2E5F1382}" type="sibTrans" cxnId="{6F47374E-059B-4FB5-8F10-31CCFD486472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D09E5668-5318-4080-AD7D-565E5E6E6FFB}" type="pres">
      <dgm:prSet presAssocID="{5E908802-0AB2-4CEB-963C-A5C6A61C81E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CD0C7A7-12F9-44B2-960F-660CB4B7D35F}" type="pres">
      <dgm:prSet presAssocID="{5E908802-0AB2-4CEB-963C-A5C6A61C81EF}" presName="Name1" presStyleCnt="0"/>
      <dgm:spPr/>
    </dgm:pt>
    <dgm:pt modelId="{06FFC6AF-E234-4041-BB63-F8EDBCC77144}" type="pres">
      <dgm:prSet presAssocID="{5E908802-0AB2-4CEB-963C-A5C6A61C81EF}" presName="cycle" presStyleCnt="0"/>
      <dgm:spPr/>
    </dgm:pt>
    <dgm:pt modelId="{33F3C83D-5C76-45D7-AD6E-B2D2A034CDEA}" type="pres">
      <dgm:prSet presAssocID="{5E908802-0AB2-4CEB-963C-A5C6A61C81EF}" presName="srcNode" presStyleLbl="node1" presStyleIdx="0" presStyleCnt="7"/>
      <dgm:spPr/>
    </dgm:pt>
    <dgm:pt modelId="{CC0BAE16-F17E-4D46-B44D-C3832AC1E7A0}" type="pres">
      <dgm:prSet presAssocID="{5E908802-0AB2-4CEB-963C-A5C6A61C81EF}" presName="conn" presStyleLbl="parChTrans1D2" presStyleIdx="0" presStyleCnt="1"/>
      <dgm:spPr/>
      <dgm:t>
        <a:bodyPr/>
        <a:lstStyle/>
        <a:p>
          <a:endParaRPr lang="ru-RU"/>
        </a:p>
      </dgm:t>
    </dgm:pt>
    <dgm:pt modelId="{0F6E7EF7-62C2-419D-B1AF-3A94E9B564D6}" type="pres">
      <dgm:prSet presAssocID="{5E908802-0AB2-4CEB-963C-A5C6A61C81EF}" presName="extraNode" presStyleLbl="node1" presStyleIdx="0" presStyleCnt="7"/>
      <dgm:spPr/>
    </dgm:pt>
    <dgm:pt modelId="{3362D678-2B97-4268-9CF8-0AD22853B363}" type="pres">
      <dgm:prSet presAssocID="{5E908802-0AB2-4CEB-963C-A5C6A61C81EF}" presName="dstNode" presStyleLbl="node1" presStyleIdx="0" presStyleCnt="7"/>
      <dgm:spPr/>
    </dgm:pt>
    <dgm:pt modelId="{27E9664C-868B-4D19-9B95-091F2B1E2545}" type="pres">
      <dgm:prSet presAssocID="{127F30FE-0626-4BAA-87B3-C893A2E2A1BB}" presName="text_1" presStyleLbl="node1" presStyleIdx="0" presStyleCnt="7" custScaleY="68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5CB4C-3C19-43CF-89EE-FDF1825FC435}" type="pres">
      <dgm:prSet presAssocID="{127F30FE-0626-4BAA-87B3-C893A2E2A1BB}" presName="accent_1" presStyleCnt="0"/>
      <dgm:spPr/>
    </dgm:pt>
    <dgm:pt modelId="{7AF92447-399E-40BC-ABF4-5A0E57FB8165}" type="pres">
      <dgm:prSet presAssocID="{127F30FE-0626-4BAA-87B3-C893A2E2A1BB}" presName="accentRepeatNode" presStyleLbl="solidFgAcc1" presStyleIdx="0" presStyleCnt="7"/>
      <dgm:spPr/>
    </dgm:pt>
    <dgm:pt modelId="{1F6DA5F0-CB59-4AFB-BF5D-44B777644275}" type="pres">
      <dgm:prSet presAssocID="{473E4AD4-5A86-47C9-9096-63C7B7BD9700}" presName="text_2" presStyleLbl="node1" presStyleIdx="1" presStyleCnt="7" custScaleY="160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BC9D9-B5CD-4420-83D1-3417FAA96DD5}" type="pres">
      <dgm:prSet presAssocID="{473E4AD4-5A86-47C9-9096-63C7B7BD9700}" presName="accent_2" presStyleCnt="0"/>
      <dgm:spPr/>
    </dgm:pt>
    <dgm:pt modelId="{B1A64032-8277-4275-BC61-C23B3821B776}" type="pres">
      <dgm:prSet presAssocID="{473E4AD4-5A86-47C9-9096-63C7B7BD9700}" presName="accentRepeatNode" presStyleLbl="solidFgAcc1" presStyleIdx="1" presStyleCnt="7"/>
      <dgm:spPr/>
    </dgm:pt>
    <dgm:pt modelId="{FA9BE993-E272-4A61-92BA-98F2391B7F5E}" type="pres">
      <dgm:prSet presAssocID="{DFB4F1D8-EB5B-48F9-8EB2-1B48350711EE}" presName="text_3" presStyleLbl="node1" presStyleIdx="2" presStyleCnt="7" custScaleY="198653" custLinFactNeighborY="43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572AB-D907-4181-9DE5-995E44963A6B}" type="pres">
      <dgm:prSet presAssocID="{DFB4F1D8-EB5B-48F9-8EB2-1B48350711EE}" presName="accent_3" presStyleCnt="0"/>
      <dgm:spPr/>
    </dgm:pt>
    <dgm:pt modelId="{435227C3-27A5-4322-96E6-BA220A53C9A2}" type="pres">
      <dgm:prSet presAssocID="{DFB4F1D8-EB5B-48F9-8EB2-1B48350711EE}" presName="accentRepeatNode" presStyleLbl="solidFgAcc1" presStyleIdx="2" presStyleCnt="7" custLinFactNeighborY="33392"/>
      <dgm:spPr/>
    </dgm:pt>
    <dgm:pt modelId="{7ECF7472-CC6B-4D45-B6A2-16106BEB840E}" type="pres">
      <dgm:prSet presAssocID="{683B4445-27B8-4717-9BB7-1B3D4441A9C8}" presName="text_4" presStyleLbl="node1" presStyleIdx="3" presStyleCnt="7" custScaleY="145169" custLinFactNeighborY="72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83F01-963E-41F2-A8B1-955A48BACD93}" type="pres">
      <dgm:prSet presAssocID="{683B4445-27B8-4717-9BB7-1B3D4441A9C8}" presName="accent_4" presStyleCnt="0"/>
      <dgm:spPr/>
    </dgm:pt>
    <dgm:pt modelId="{7D53D2B5-32B2-43AA-8FEB-87539A7CDF4F}" type="pres">
      <dgm:prSet presAssocID="{683B4445-27B8-4717-9BB7-1B3D4441A9C8}" presName="accentRepeatNode" presStyleLbl="solidFgAcc1" presStyleIdx="3" presStyleCnt="7" custLinFactNeighborY="60035"/>
      <dgm:spPr/>
    </dgm:pt>
    <dgm:pt modelId="{2845CC23-BAC1-4259-B5A7-F42C638EB750}" type="pres">
      <dgm:prSet presAssocID="{28A0179C-E26B-4333-828A-D21E6D36DA6A}" presName="text_5" presStyleLbl="node1" presStyleIdx="4" presStyleCnt="7" custScaleY="84045" custLinFactNeighborY="60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B9E10-DAF9-4FBD-976A-712C71DCF8DA}" type="pres">
      <dgm:prSet presAssocID="{28A0179C-E26B-4333-828A-D21E6D36DA6A}" presName="accent_5" presStyleCnt="0"/>
      <dgm:spPr/>
    </dgm:pt>
    <dgm:pt modelId="{77AFA8A9-46A5-434D-8548-6329F0741466}" type="pres">
      <dgm:prSet presAssocID="{28A0179C-E26B-4333-828A-D21E6D36DA6A}" presName="accentRepeatNode" presStyleLbl="solidFgAcc1" presStyleIdx="4" presStyleCnt="7" custLinFactNeighborY="50000"/>
      <dgm:spPr/>
    </dgm:pt>
    <dgm:pt modelId="{B05D294D-962E-4CA2-B6B0-6F5693E334CB}" type="pres">
      <dgm:prSet presAssocID="{AD1BB33F-61DE-45F2-B403-EEB0A5A829A8}" presName="text_6" presStyleLbl="node1" presStyleIdx="5" presStyleCnt="7" custScaleY="84045" custLinFactNeighborY="32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F544D-7FED-4661-8EA0-C30A370D4C45}" type="pres">
      <dgm:prSet presAssocID="{AD1BB33F-61DE-45F2-B403-EEB0A5A829A8}" presName="accent_6" presStyleCnt="0"/>
      <dgm:spPr/>
    </dgm:pt>
    <dgm:pt modelId="{8035F186-006D-4A0B-BFBA-1011889FCADA}" type="pres">
      <dgm:prSet presAssocID="{AD1BB33F-61DE-45F2-B403-EEB0A5A829A8}" presName="accentRepeatNode" presStyleLbl="solidFgAcc1" presStyleIdx="5" presStyleCnt="7" custLinFactNeighborY="27827"/>
      <dgm:spPr/>
    </dgm:pt>
    <dgm:pt modelId="{D367FF34-C65F-4A39-BC8E-EEAAE042E87F}" type="pres">
      <dgm:prSet presAssocID="{84800330-6055-427C-A202-0EBA66A09644}" presName="text_7" presStyleLbl="node1" presStyleIdx="6" presStyleCnt="7" custScaleY="76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F4157-1FFE-4427-8BA7-42A1D3F3D36F}" type="pres">
      <dgm:prSet presAssocID="{84800330-6055-427C-A202-0EBA66A09644}" presName="accent_7" presStyleCnt="0"/>
      <dgm:spPr/>
    </dgm:pt>
    <dgm:pt modelId="{9666AD15-5CFB-42C0-A6FA-8DAE4C1F8A80}" type="pres">
      <dgm:prSet presAssocID="{84800330-6055-427C-A202-0EBA66A09644}" presName="accentRepeatNode" presStyleLbl="solidFgAcc1" presStyleIdx="6" presStyleCnt="7"/>
      <dgm:spPr/>
    </dgm:pt>
  </dgm:ptLst>
  <dgm:cxnLst>
    <dgm:cxn modelId="{1574FAC9-4BF5-4E5E-B3B5-391E0F4DE0D7}" srcId="{5E908802-0AB2-4CEB-963C-A5C6A61C81EF}" destId="{AD1BB33F-61DE-45F2-B403-EEB0A5A829A8}" srcOrd="5" destOrd="0" parTransId="{DB939495-3A4D-4DAD-ABEF-C303F2B00FB6}" sibTransId="{420463F9-3456-400F-AAC1-DDFEE750B50E}"/>
    <dgm:cxn modelId="{40810228-CF69-48F0-A2F1-C1B618B555BF}" type="presOf" srcId="{AD1BB33F-61DE-45F2-B403-EEB0A5A829A8}" destId="{B05D294D-962E-4CA2-B6B0-6F5693E334CB}" srcOrd="0" destOrd="0" presId="urn:microsoft.com/office/officeart/2008/layout/VerticalCurvedList"/>
    <dgm:cxn modelId="{DFB59B4A-8B33-4C85-89C0-0F5E9E51F383}" type="presOf" srcId="{473E4AD4-5A86-47C9-9096-63C7B7BD9700}" destId="{1F6DA5F0-CB59-4AFB-BF5D-44B777644275}" srcOrd="0" destOrd="0" presId="urn:microsoft.com/office/officeart/2008/layout/VerticalCurvedList"/>
    <dgm:cxn modelId="{11131ACB-69D6-457F-BF7C-9598A8EC2082}" type="presOf" srcId="{28A0179C-E26B-4333-828A-D21E6D36DA6A}" destId="{2845CC23-BAC1-4259-B5A7-F42C638EB750}" srcOrd="0" destOrd="0" presId="urn:microsoft.com/office/officeart/2008/layout/VerticalCurvedList"/>
    <dgm:cxn modelId="{848ECAD5-4FFF-4B1D-AE41-CB5DD15A97ED}" srcId="{5E908802-0AB2-4CEB-963C-A5C6A61C81EF}" destId="{28A0179C-E26B-4333-828A-D21E6D36DA6A}" srcOrd="4" destOrd="0" parTransId="{C195667B-568B-40DC-9F8B-326BDAFBE5F3}" sibTransId="{92F998A6-BB30-4DAB-9461-58C709B8A050}"/>
    <dgm:cxn modelId="{2B074E3C-944A-4F0B-8737-F35957397EDA}" srcId="{5E908802-0AB2-4CEB-963C-A5C6A61C81EF}" destId="{127F30FE-0626-4BAA-87B3-C893A2E2A1BB}" srcOrd="0" destOrd="0" parTransId="{354A57F0-5427-4A92-8DEF-6407064DC0C9}" sibTransId="{D46D4B01-573D-4B98-9B4D-ED9FBAC7C2EC}"/>
    <dgm:cxn modelId="{CE083917-C4AE-43C2-932F-7409611BDCCD}" srcId="{5E908802-0AB2-4CEB-963C-A5C6A61C81EF}" destId="{473E4AD4-5A86-47C9-9096-63C7B7BD9700}" srcOrd="1" destOrd="0" parTransId="{F0D2BF2F-6A84-431A-BA33-CCB5B3D94140}" sibTransId="{E9E3A09B-2A96-4459-9A32-D275459DFC66}"/>
    <dgm:cxn modelId="{56ED50DE-9B87-41E9-8928-775FAAEF04C5}" type="presOf" srcId="{D46D4B01-573D-4B98-9B4D-ED9FBAC7C2EC}" destId="{CC0BAE16-F17E-4D46-B44D-C3832AC1E7A0}" srcOrd="0" destOrd="0" presId="urn:microsoft.com/office/officeart/2008/layout/VerticalCurvedList"/>
    <dgm:cxn modelId="{2D739B98-77CC-4FD4-BE5A-E5B99ADC04D3}" type="presOf" srcId="{5E908802-0AB2-4CEB-963C-A5C6A61C81EF}" destId="{D09E5668-5318-4080-AD7D-565E5E6E6FFB}" srcOrd="0" destOrd="0" presId="urn:microsoft.com/office/officeart/2008/layout/VerticalCurvedList"/>
    <dgm:cxn modelId="{97A4EAE4-E94A-4051-92E1-F14BB1424F5E}" type="presOf" srcId="{84800330-6055-427C-A202-0EBA66A09644}" destId="{D367FF34-C65F-4A39-BC8E-EEAAE042E87F}" srcOrd="0" destOrd="0" presId="urn:microsoft.com/office/officeart/2008/layout/VerticalCurvedList"/>
    <dgm:cxn modelId="{A1991EDE-7209-42CD-9F5C-801F68E59E33}" srcId="{5E908802-0AB2-4CEB-963C-A5C6A61C81EF}" destId="{683B4445-27B8-4717-9BB7-1B3D4441A9C8}" srcOrd="3" destOrd="0" parTransId="{5854946C-4325-4D32-A32B-F8E8F365BC50}" sibTransId="{9FC85EC7-277F-4E34-AF7B-B90EA338FBCE}"/>
    <dgm:cxn modelId="{CB118705-B2CB-43C9-B099-17BAA0F09689}" srcId="{5E908802-0AB2-4CEB-963C-A5C6A61C81EF}" destId="{DFB4F1D8-EB5B-48F9-8EB2-1B48350711EE}" srcOrd="2" destOrd="0" parTransId="{8D7BCA6A-F35A-483C-8AFF-FD7E086322AE}" sibTransId="{D2E84BE3-B564-443A-A385-6CA543374C7A}"/>
    <dgm:cxn modelId="{1991EC20-6D60-4430-BEBC-2FB4CA1A2566}" type="presOf" srcId="{127F30FE-0626-4BAA-87B3-C893A2E2A1BB}" destId="{27E9664C-868B-4D19-9B95-091F2B1E2545}" srcOrd="0" destOrd="0" presId="urn:microsoft.com/office/officeart/2008/layout/VerticalCurvedList"/>
    <dgm:cxn modelId="{6F47374E-059B-4FB5-8F10-31CCFD486472}" srcId="{5E908802-0AB2-4CEB-963C-A5C6A61C81EF}" destId="{B044776D-4149-4EB4-B7A6-0B5DA29CCD18}" srcOrd="7" destOrd="0" parTransId="{057A5E09-380C-4035-BBB7-3531005855E7}" sibTransId="{80177CF9-FDC7-4EA0-8D24-EC6F2E5F1382}"/>
    <dgm:cxn modelId="{6042E7F8-14FF-4F2C-89E0-5371893F177C}" type="presOf" srcId="{683B4445-27B8-4717-9BB7-1B3D4441A9C8}" destId="{7ECF7472-CC6B-4D45-B6A2-16106BEB840E}" srcOrd="0" destOrd="0" presId="urn:microsoft.com/office/officeart/2008/layout/VerticalCurvedList"/>
    <dgm:cxn modelId="{203B900E-0287-4FE0-B5E0-0D44CC1FF1A4}" type="presOf" srcId="{DFB4F1D8-EB5B-48F9-8EB2-1B48350711EE}" destId="{FA9BE993-E272-4A61-92BA-98F2391B7F5E}" srcOrd="0" destOrd="0" presId="urn:microsoft.com/office/officeart/2008/layout/VerticalCurvedList"/>
    <dgm:cxn modelId="{0D2D689B-338B-4A17-B93E-202FDBA74849}" srcId="{5E908802-0AB2-4CEB-963C-A5C6A61C81EF}" destId="{84800330-6055-427C-A202-0EBA66A09644}" srcOrd="6" destOrd="0" parTransId="{912688B9-2E39-4139-A264-1A21D57A9BBD}" sibTransId="{E34AF452-C2B1-482E-BAE7-13FC35864B18}"/>
    <dgm:cxn modelId="{9A13C5A5-6FC8-4EA1-AA3F-440764C0348A}" type="presParOf" srcId="{D09E5668-5318-4080-AD7D-565E5E6E6FFB}" destId="{1CD0C7A7-12F9-44B2-960F-660CB4B7D35F}" srcOrd="0" destOrd="0" presId="urn:microsoft.com/office/officeart/2008/layout/VerticalCurvedList"/>
    <dgm:cxn modelId="{8B826191-499F-4EF0-9680-FA295CF1EFB5}" type="presParOf" srcId="{1CD0C7A7-12F9-44B2-960F-660CB4B7D35F}" destId="{06FFC6AF-E234-4041-BB63-F8EDBCC77144}" srcOrd="0" destOrd="0" presId="urn:microsoft.com/office/officeart/2008/layout/VerticalCurvedList"/>
    <dgm:cxn modelId="{75C620D2-EBE2-4017-BE03-6B36FB2348A6}" type="presParOf" srcId="{06FFC6AF-E234-4041-BB63-F8EDBCC77144}" destId="{33F3C83D-5C76-45D7-AD6E-B2D2A034CDEA}" srcOrd="0" destOrd="0" presId="urn:microsoft.com/office/officeart/2008/layout/VerticalCurvedList"/>
    <dgm:cxn modelId="{DBDEC251-3933-4F16-B392-D520E38B4893}" type="presParOf" srcId="{06FFC6AF-E234-4041-BB63-F8EDBCC77144}" destId="{CC0BAE16-F17E-4D46-B44D-C3832AC1E7A0}" srcOrd="1" destOrd="0" presId="urn:microsoft.com/office/officeart/2008/layout/VerticalCurvedList"/>
    <dgm:cxn modelId="{455A53C1-86C1-4E88-BC34-FEF210ED736D}" type="presParOf" srcId="{06FFC6AF-E234-4041-BB63-F8EDBCC77144}" destId="{0F6E7EF7-62C2-419D-B1AF-3A94E9B564D6}" srcOrd="2" destOrd="0" presId="urn:microsoft.com/office/officeart/2008/layout/VerticalCurvedList"/>
    <dgm:cxn modelId="{0EC89B60-5913-4E5A-8AF2-7D114DE6FCC7}" type="presParOf" srcId="{06FFC6AF-E234-4041-BB63-F8EDBCC77144}" destId="{3362D678-2B97-4268-9CF8-0AD22853B363}" srcOrd="3" destOrd="0" presId="urn:microsoft.com/office/officeart/2008/layout/VerticalCurvedList"/>
    <dgm:cxn modelId="{A985739A-D1E8-4248-BC9D-34D229265B3C}" type="presParOf" srcId="{1CD0C7A7-12F9-44B2-960F-660CB4B7D35F}" destId="{27E9664C-868B-4D19-9B95-091F2B1E2545}" srcOrd="1" destOrd="0" presId="urn:microsoft.com/office/officeart/2008/layout/VerticalCurvedList"/>
    <dgm:cxn modelId="{89493395-52C0-4D05-AD85-97F5707384B7}" type="presParOf" srcId="{1CD0C7A7-12F9-44B2-960F-660CB4B7D35F}" destId="{DFA5CB4C-3C19-43CF-89EE-FDF1825FC435}" srcOrd="2" destOrd="0" presId="urn:microsoft.com/office/officeart/2008/layout/VerticalCurvedList"/>
    <dgm:cxn modelId="{BDDC39BB-D299-4702-A37B-5AB1B093C443}" type="presParOf" srcId="{DFA5CB4C-3C19-43CF-89EE-FDF1825FC435}" destId="{7AF92447-399E-40BC-ABF4-5A0E57FB8165}" srcOrd="0" destOrd="0" presId="urn:microsoft.com/office/officeart/2008/layout/VerticalCurvedList"/>
    <dgm:cxn modelId="{C102806D-991B-4220-8382-E529BF7A7190}" type="presParOf" srcId="{1CD0C7A7-12F9-44B2-960F-660CB4B7D35F}" destId="{1F6DA5F0-CB59-4AFB-BF5D-44B777644275}" srcOrd="3" destOrd="0" presId="urn:microsoft.com/office/officeart/2008/layout/VerticalCurvedList"/>
    <dgm:cxn modelId="{384BE44D-B46A-4BB1-A847-056C64B23FCB}" type="presParOf" srcId="{1CD0C7A7-12F9-44B2-960F-660CB4B7D35F}" destId="{D2EBC9D9-B5CD-4420-83D1-3417FAA96DD5}" srcOrd="4" destOrd="0" presId="urn:microsoft.com/office/officeart/2008/layout/VerticalCurvedList"/>
    <dgm:cxn modelId="{9CFBD919-8DD6-41C9-B1F4-28B74126D288}" type="presParOf" srcId="{D2EBC9D9-B5CD-4420-83D1-3417FAA96DD5}" destId="{B1A64032-8277-4275-BC61-C23B3821B776}" srcOrd="0" destOrd="0" presId="urn:microsoft.com/office/officeart/2008/layout/VerticalCurvedList"/>
    <dgm:cxn modelId="{F6A081DE-417D-4F51-90A3-CB9424D38CCC}" type="presParOf" srcId="{1CD0C7A7-12F9-44B2-960F-660CB4B7D35F}" destId="{FA9BE993-E272-4A61-92BA-98F2391B7F5E}" srcOrd="5" destOrd="0" presId="urn:microsoft.com/office/officeart/2008/layout/VerticalCurvedList"/>
    <dgm:cxn modelId="{4E819CD6-3E79-436B-BEF0-19769F0F028F}" type="presParOf" srcId="{1CD0C7A7-12F9-44B2-960F-660CB4B7D35F}" destId="{354572AB-D907-4181-9DE5-995E44963A6B}" srcOrd="6" destOrd="0" presId="urn:microsoft.com/office/officeart/2008/layout/VerticalCurvedList"/>
    <dgm:cxn modelId="{609BF31A-9805-417F-A243-4DEDFB17FC04}" type="presParOf" srcId="{354572AB-D907-4181-9DE5-995E44963A6B}" destId="{435227C3-27A5-4322-96E6-BA220A53C9A2}" srcOrd="0" destOrd="0" presId="urn:microsoft.com/office/officeart/2008/layout/VerticalCurvedList"/>
    <dgm:cxn modelId="{4D62B874-CCF0-4F1A-A8AF-DA24F4199CC5}" type="presParOf" srcId="{1CD0C7A7-12F9-44B2-960F-660CB4B7D35F}" destId="{7ECF7472-CC6B-4D45-B6A2-16106BEB840E}" srcOrd="7" destOrd="0" presId="urn:microsoft.com/office/officeart/2008/layout/VerticalCurvedList"/>
    <dgm:cxn modelId="{380C0835-9967-43D3-B3FF-1D8A9C03E8DA}" type="presParOf" srcId="{1CD0C7A7-12F9-44B2-960F-660CB4B7D35F}" destId="{41583F01-963E-41F2-A8B1-955A48BACD93}" srcOrd="8" destOrd="0" presId="urn:microsoft.com/office/officeart/2008/layout/VerticalCurvedList"/>
    <dgm:cxn modelId="{5B285498-473E-4A49-B80D-7AD8C5C97851}" type="presParOf" srcId="{41583F01-963E-41F2-A8B1-955A48BACD93}" destId="{7D53D2B5-32B2-43AA-8FEB-87539A7CDF4F}" srcOrd="0" destOrd="0" presId="urn:microsoft.com/office/officeart/2008/layout/VerticalCurvedList"/>
    <dgm:cxn modelId="{F9774583-97A7-46E8-8C6F-6FC36579CDD3}" type="presParOf" srcId="{1CD0C7A7-12F9-44B2-960F-660CB4B7D35F}" destId="{2845CC23-BAC1-4259-B5A7-F42C638EB750}" srcOrd="9" destOrd="0" presId="urn:microsoft.com/office/officeart/2008/layout/VerticalCurvedList"/>
    <dgm:cxn modelId="{43376632-4F21-4CF7-A373-9EDA51068432}" type="presParOf" srcId="{1CD0C7A7-12F9-44B2-960F-660CB4B7D35F}" destId="{DB3B9E10-DAF9-4FBD-976A-712C71DCF8DA}" srcOrd="10" destOrd="0" presId="urn:microsoft.com/office/officeart/2008/layout/VerticalCurvedList"/>
    <dgm:cxn modelId="{90B2808B-EFD2-4A62-82BB-6E9423F38AB6}" type="presParOf" srcId="{DB3B9E10-DAF9-4FBD-976A-712C71DCF8DA}" destId="{77AFA8A9-46A5-434D-8548-6329F0741466}" srcOrd="0" destOrd="0" presId="urn:microsoft.com/office/officeart/2008/layout/VerticalCurvedList"/>
    <dgm:cxn modelId="{DB0E72C5-07F5-4B7F-BD32-EEBFD0316F2E}" type="presParOf" srcId="{1CD0C7A7-12F9-44B2-960F-660CB4B7D35F}" destId="{B05D294D-962E-4CA2-B6B0-6F5693E334CB}" srcOrd="11" destOrd="0" presId="urn:microsoft.com/office/officeart/2008/layout/VerticalCurvedList"/>
    <dgm:cxn modelId="{B1DE52E4-2A24-4B2B-8743-D82B4D6E681D}" type="presParOf" srcId="{1CD0C7A7-12F9-44B2-960F-660CB4B7D35F}" destId="{AA4F544D-7FED-4661-8EA0-C30A370D4C45}" srcOrd="12" destOrd="0" presId="urn:microsoft.com/office/officeart/2008/layout/VerticalCurvedList"/>
    <dgm:cxn modelId="{187C37D9-1569-4E69-9032-0DBDAA293114}" type="presParOf" srcId="{AA4F544D-7FED-4661-8EA0-C30A370D4C45}" destId="{8035F186-006D-4A0B-BFBA-1011889FCADA}" srcOrd="0" destOrd="0" presId="urn:microsoft.com/office/officeart/2008/layout/VerticalCurvedList"/>
    <dgm:cxn modelId="{86BB187D-139C-4239-86B7-F47DA14D3FA9}" type="presParOf" srcId="{1CD0C7A7-12F9-44B2-960F-660CB4B7D35F}" destId="{D367FF34-C65F-4A39-BC8E-EEAAE042E87F}" srcOrd="13" destOrd="0" presId="urn:microsoft.com/office/officeart/2008/layout/VerticalCurvedList"/>
    <dgm:cxn modelId="{47929422-BA26-4127-BED0-1670D3D249AA}" type="presParOf" srcId="{1CD0C7A7-12F9-44B2-960F-660CB4B7D35F}" destId="{359F4157-1FFE-4427-8BA7-42A1D3F3D36F}" srcOrd="14" destOrd="0" presId="urn:microsoft.com/office/officeart/2008/layout/VerticalCurvedList"/>
    <dgm:cxn modelId="{829A24D0-62B6-4B42-97D8-F7F754ECFA90}" type="presParOf" srcId="{359F4157-1FFE-4427-8BA7-42A1D3F3D36F}" destId="{9666AD15-5CFB-42C0-A6FA-8DAE4C1F8A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64DCD6-9AE4-49BD-95B2-6E351E615D5F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502DCDF-3048-43A9-B107-5127646873F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персональный компьютер </a:t>
          </a:r>
          <a:r>
            <a:rPr lang="ru-RU" sz="1600" b="0" dirty="0" smtClean="0">
              <a:solidFill>
                <a:schemeClr val="tx1"/>
              </a:solidFill>
            </a:rPr>
            <a:t>или иное устройство (например, </a:t>
          </a:r>
          <a:r>
            <a:rPr lang="ru-RU" sz="1600" b="1" dirty="0" smtClean="0">
              <a:solidFill>
                <a:srgbClr val="FF0000"/>
              </a:solidFill>
            </a:rPr>
            <a:t>телефон</a:t>
          </a:r>
          <a:r>
            <a:rPr lang="ru-RU" sz="1600" b="0" dirty="0" smtClean="0">
              <a:solidFill>
                <a:schemeClr val="tx1"/>
              </a:solidFill>
            </a:rPr>
            <a:t>), подключенное к системе видеоконференцсвязи</a:t>
          </a:r>
          <a:endParaRPr lang="ru-RU" sz="1600" b="0" dirty="0">
            <a:solidFill>
              <a:schemeClr val="tx1"/>
            </a:solidFill>
          </a:endParaRPr>
        </a:p>
      </dgm:t>
    </dgm:pt>
    <dgm:pt modelId="{66B23966-21B7-4F6C-A382-BBE8E4E4EF29}" type="parTrans" cxnId="{B480EDCA-85CE-4804-BBDB-2C3D5304A24E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9BAD345D-E5AC-41D6-BDEA-EB96F95B48E9}" type="sibTrans" cxnId="{B480EDCA-85CE-4804-BBDB-2C3D5304A24E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6F733C51-E643-4BED-825A-F0DBCA8BF3C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камеру</a:t>
          </a:r>
          <a:r>
            <a:rPr lang="ru-RU" sz="1600" b="1" dirty="0" smtClean="0">
              <a:solidFill>
                <a:schemeClr val="tx1"/>
              </a:solidFill>
            </a:rPr>
            <a:t>, </a:t>
          </a:r>
          <a:r>
            <a:rPr lang="ru-RU" sz="1600" b="0" dirty="0" smtClean="0">
              <a:solidFill>
                <a:schemeClr val="tx1"/>
              </a:solidFill>
            </a:rPr>
            <a:t>позволяющую продемонстрировать членам ГЭК помещение, в котором находится обучающийся, материалы, которыми он пользуется и обеспечивающую непрерывную трансляцию процедуры ГИА</a:t>
          </a:r>
          <a:endParaRPr lang="ru-RU" sz="1600" b="0" dirty="0">
            <a:solidFill>
              <a:schemeClr val="tx1"/>
            </a:solidFill>
          </a:endParaRPr>
        </a:p>
      </dgm:t>
    </dgm:pt>
    <dgm:pt modelId="{9ACD2EC0-6D69-4499-995E-7B9CA74D5FDA}" type="parTrans" cxnId="{A65E8D4A-E467-4624-9208-452C3E1CE26A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C24679AB-700E-425E-A010-E33FE824DD9B}" type="sibTrans" cxnId="{A65E8D4A-E467-4624-9208-452C3E1CE26A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4D4AA36C-5F83-444C-B982-B974477C520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микрофон</a:t>
          </a:r>
          <a:r>
            <a:rPr lang="ru-RU" sz="1600" b="0" dirty="0" smtClean="0">
              <a:solidFill>
                <a:schemeClr val="tx1"/>
              </a:solidFill>
            </a:rPr>
            <a:t>, обеспечивающий передачу аудиоинформации от обучающегося к членам государственной экзаменационной комиссии</a:t>
          </a:r>
          <a:endParaRPr lang="ru-RU" sz="1600" b="0" dirty="0">
            <a:solidFill>
              <a:schemeClr val="tx1"/>
            </a:solidFill>
          </a:endParaRPr>
        </a:p>
      </dgm:t>
    </dgm:pt>
    <dgm:pt modelId="{1CAD4802-55B6-48E9-A50A-62F7CA19E7FF}" type="parTrans" cxnId="{8B17377B-B12B-4D84-BA9F-8748B17C7BF9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553B96A0-B1EC-4CF5-913B-5373E81F9EE3}" type="sibTrans" cxnId="{8B17377B-B12B-4D84-BA9F-8748B17C7BF9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8E94632C-4998-4CDA-8341-8701F3C63372}" type="pres">
      <dgm:prSet presAssocID="{2564DCD6-9AE4-49BD-95B2-6E351E615D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0F984C-8286-4707-B50D-5F0A67028BEC}" type="pres">
      <dgm:prSet presAssocID="{C502DCDF-3048-43A9-B107-5127646873F5}" presName="parentLin" presStyleCnt="0"/>
      <dgm:spPr/>
    </dgm:pt>
    <dgm:pt modelId="{23A9DCC3-665D-44AC-BADE-D7DD39249DAF}" type="pres">
      <dgm:prSet presAssocID="{C502DCDF-3048-43A9-B107-5127646873F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E681306-850A-4FB3-8C20-9E8D9AACD7E6}" type="pres">
      <dgm:prSet presAssocID="{C502DCDF-3048-43A9-B107-5127646873F5}" presName="parentText" presStyleLbl="node1" presStyleIdx="0" presStyleCnt="3" custScaleX="133304" custScaleY="130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81C93-F6A2-40A8-A009-98E050F1C9BE}" type="pres">
      <dgm:prSet presAssocID="{C502DCDF-3048-43A9-B107-5127646873F5}" presName="negativeSpace" presStyleCnt="0"/>
      <dgm:spPr/>
    </dgm:pt>
    <dgm:pt modelId="{A1643BC2-73D8-4DBB-A3DB-A5E3179F9F56}" type="pres">
      <dgm:prSet presAssocID="{C502DCDF-3048-43A9-B107-5127646873F5}" presName="childText" presStyleLbl="conFgAcc1" presStyleIdx="0" presStyleCnt="3">
        <dgm:presLayoutVars>
          <dgm:bulletEnabled val="1"/>
        </dgm:presLayoutVars>
      </dgm:prSet>
      <dgm:spPr/>
    </dgm:pt>
    <dgm:pt modelId="{98C01667-B81D-4B57-871F-0CA927CA8F32}" type="pres">
      <dgm:prSet presAssocID="{9BAD345D-E5AC-41D6-BDEA-EB96F95B48E9}" presName="spaceBetweenRectangles" presStyleCnt="0"/>
      <dgm:spPr/>
    </dgm:pt>
    <dgm:pt modelId="{6A3FDE7F-3B54-429E-B088-B447489E5481}" type="pres">
      <dgm:prSet presAssocID="{6F733C51-E643-4BED-825A-F0DBCA8BF3CC}" presName="parentLin" presStyleCnt="0"/>
      <dgm:spPr/>
    </dgm:pt>
    <dgm:pt modelId="{0F723DB5-5BBD-4A64-A387-A2181ACB8C63}" type="pres">
      <dgm:prSet presAssocID="{6F733C51-E643-4BED-825A-F0DBCA8BF3C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8776DD6-5472-4160-B017-6EF1F8EBF6F2}" type="pres">
      <dgm:prSet presAssocID="{6F733C51-E643-4BED-825A-F0DBCA8BF3CC}" presName="parentText" presStyleLbl="node1" presStyleIdx="1" presStyleCnt="3" custScaleX="133304" custScaleY="1601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51546-368C-4E87-9B8D-385B75555B35}" type="pres">
      <dgm:prSet presAssocID="{6F733C51-E643-4BED-825A-F0DBCA8BF3CC}" presName="negativeSpace" presStyleCnt="0"/>
      <dgm:spPr/>
    </dgm:pt>
    <dgm:pt modelId="{33EF216F-5470-4A00-8839-EC57A64CEC98}" type="pres">
      <dgm:prSet presAssocID="{6F733C51-E643-4BED-825A-F0DBCA8BF3CC}" presName="childText" presStyleLbl="conFgAcc1" presStyleIdx="1" presStyleCnt="3">
        <dgm:presLayoutVars>
          <dgm:bulletEnabled val="1"/>
        </dgm:presLayoutVars>
      </dgm:prSet>
      <dgm:spPr/>
    </dgm:pt>
    <dgm:pt modelId="{26A62B49-0EFC-40FB-B23D-F3413276BB48}" type="pres">
      <dgm:prSet presAssocID="{C24679AB-700E-425E-A010-E33FE824DD9B}" presName="spaceBetweenRectangles" presStyleCnt="0"/>
      <dgm:spPr/>
    </dgm:pt>
    <dgm:pt modelId="{523FDF51-04F4-4F4B-A3CA-2C486EF884B4}" type="pres">
      <dgm:prSet presAssocID="{4D4AA36C-5F83-444C-B982-B974477C5204}" presName="parentLin" presStyleCnt="0"/>
      <dgm:spPr/>
    </dgm:pt>
    <dgm:pt modelId="{D60C6340-7FEB-4D8A-8540-8D8CF7DB785E}" type="pres">
      <dgm:prSet presAssocID="{4D4AA36C-5F83-444C-B982-B974477C520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63B71D8-7223-495C-8C2B-1C95F4329CA2}" type="pres">
      <dgm:prSet presAssocID="{4D4AA36C-5F83-444C-B982-B974477C5204}" presName="parentText" presStyleLbl="node1" presStyleIdx="2" presStyleCnt="3" custScaleX="133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05378-8E44-4119-A3BA-BBBE6A647DF1}" type="pres">
      <dgm:prSet presAssocID="{4D4AA36C-5F83-444C-B982-B974477C5204}" presName="negativeSpace" presStyleCnt="0"/>
      <dgm:spPr/>
    </dgm:pt>
    <dgm:pt modelId="{783611F4-C5F2-401F-8EE9-221BC90DDA65}" type="pres">
      <dgm:prSet presAssocID="{4D4AA36C-5F83-444C-B982-B974477C520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AD8E717-213E-46D8-B188-17C6DCE2DEEE}" type="presOf" srcId="{2564DCD6-9AE4-49BD-95B2-6E351E615D5F}" destId="{8E94632C-4998-4CDA-8341-8701F3C63372}" srcOrd="0" destOrd="0" presId="urn:microsoft.com/office/officeart/2005/8/layout/list1"/>
    <dgm:cxn modelId="{4D8A7D29-080F-4D08-BF07-2FBF308BF5C6}" type="presOf" srcId="{C502DCDF-3048-43A9-B107-5127646873F5}" destId="{FE681306-850A-4FB3-8C20-9E8D9AACD7E6}" srcOrd="1" destOrd="0" presId="urn:microsoft.com/office/officeart/2005/8/layout/list1"/>
    <dgm:cxn modelId="{B480EDCA-85CE-4804-BBDB-2C3D5304A24E}" srcId="{2564DCD6-9AE4-49BD-95B2-6E351E615D5F}" destId="{C502DCDF-3048-43A9-B107-5127646873F5}" srcOrd="0" destOrd="0" parTransId="{66B23966-21B7-4F6C-A382-BBE8E4E4EF29}" sibTransId="{9BAD345D-E5AC-41D6-BDEA-EB96F95B48E9}"/>
    <dgm:cxn modelId="{A65E8D4A-E467-4624-9208-452C3E1CE26A}" srcId="{2564DCD6-9AE4-49BD-95B2-6E351E615D5F}" destId="{6F733C51-E643-4BED-825A-F0DBCA8BF3CC}" srcOrd="1" destOrd="0" parTransId="{9ACD2EC0-6D69-4499-995E-7B9CA74D5FDA}" sibTransId="{C24679AB-700E-425E-A010-E33FE824DD9B}"/>
    <dgm:cxn modelId="{16425A75-0379-4686-B410-9684CCD4C5D7}" type="presOf" srcId="{4D4AA36C-5F83-444C-B982-B974477C5204}" destId="{D60C6340-7FEB-4D8A-8540-8D8CF7DB785E}" srcOrd="0" destOrd="0" presId="urn:microsoft.com/office/officeart/2005/8/layout/list1"/>
    <dgm:cxn modelId="{2174314A-D1F5-4674-806F-0A5C4AF04B3A}" type="presOf" srcId="{4D4AA36C-5F83-444C-B982-B974477C5204}" destId="{063B71D8-7223-495C-8C2B-1C95F4329CA2}" srcOrd="1" destOrd="0" presId="urn:microsoft.com/office/officeart/2005/8/layout/list1"/>
    <dgm:cxn modelId="{8B17377B-B12B-4D84-BA9F-8748B17C7BF9}" srcId="{2564DCD6-9AE4-49BD-95B2-6E351E615D5F}" destId="{4D4AA36C-5F83-444C-B982-B974477C5204}" srcOrd="2" destOrd="0" parTransId="{1CAD4802-55B6-48E9-A50A-62F7CA19E7FF}" sibTransId="{553B96A0-B1EC-4CF5-913B-5373E81F9EE3}"/>
    <dgm:cxn modelId="{A1BAE9E5-AB28-4294-8D68-BC116E37006C}" type="presOf" srcId="{6F733C51-E643-4BED-825A-F0DBCA8BF3CC}" destId="{0F723DB5-5BBD-4A64-A387-A2181ACB8C63}" srcOrd="0" destOrd="0" presId="urn:microsoft.com/office/officeart/2005/8/layout/list1"/>
    <dgm:cxn modelId="{6B2EC763-9109-4B7C-A31C-51C31755814B}" type="presOf" srcId="{6F733C51-E643-4BED-825A-F0DBCA8BF3CC}" destId="{B8776DD6-5472-4160-B017-6EF1F8EBF6F2}" srcOrd="1" destOrd="0" presId="urn:microsoft.com/office/officeart/2005/8/layout/list1"/>
    <dgm:cxn modelId="{6673D11D-769A-45E0-96B1-203018C89781}" type="presOf" srcId="{C502DCDF-3048-43A9-B107-5127646873F5}" destId="{23A9DCC3-665D-44AC-BADE-D7DD39249DAF}" srcOrd="0" destOrd="0" presId="urn:microsoft.com/office/officeart/2005/8/layout/list1"/>
    <dgm:cxn modelId="{2705F16C-BEA7-45CC-BBE3-30448B1D15E4}" type="presParOf" srcId="{8E94632C-4998-4CDA-8341-8701F3C63372}" destId="{2C0F984C-8286-4707-B50D-5F0A67028BEC}" srcOrd="0" destOrd="0" presId="urn:microsoft.com/office/officeart/2005/8/layout/list1"/>
    <dgm:cxn modelId="{22E48365-E50E-4D7F-93DE-3404EDF605AA}" type="presParOf" srcId="{2C0F984C-8286-4707-B50D-5F0A67028BEC}" destId="{23A9DCC3-665D-44AC-BADE-D7DD39249DAF}" srcOrd="0" destOrd="0" presId="urn:microsoft.com/office/officeart/2005/8/layout/list1"/>
    <dgm:cxn modelId="{F12328ED-8298-4E36-8414-3862AB3E0F33}" type="presParOf" srcId="{2C0F984C-8286-4707-B50D-5F0A67028BEC}" destId="{FE681306-850A-4FB3-8C20-9E8D9AACD7E6}" srcOrd="1" destOrd="0" presId="urn:microsoft.com/office/officeart/2005/8/layout/list1"/>
    <dgm:cxn modelId="{93964C9B-60AD-44BE-9A14-69D529A890F5}" type="presParOf" srcId="{8E94632C-4998-4CDA-8341-8701F3C63372}" destId="{26581C93-F6A2-40A8-A009-98E050F1C9BE}" srcOrd="1" destOrd="0" presId="urn:microsoft.com/office/officeart/2005/8/layout/list1"/>
    <dgm:cxn modelId="{CC01B152-A889-4B29-81CA-3615D25F0880}" type="presParOf" srcId="{8E94632C-4998-4CDA-8341-8701F3C63372}" destId="{A1643BC2-73D8-4DBB-A3DB-A5E3179F9F56}" srcOrd="2" destOrd="0" presId="urn:microsoft.com/office/officeart/2005/8/layout/list1"/>
    <dgm:cxn modelId="{EED50452-A735-4ACF-AEDE-23343D18FF3C}" type="presParOf" srcId="{8E94632C-4998-4CDA-8341-8701F3C63372}" destId="{98C01667-B81D-4B57-871F-0CA927CA8F32}" srcOrd="3" destOrd="0" presId="urn:microsoft.com/office/officeart/2005/8/layout/list1"/>
    <dgm:cxn modelId="{F246C32A-8526-4A27-B806-00D077E29399}" type="presParOf" srcId="{8E94632C-4998-4CDA-8341-8701F3C63372}" destId="{6A3FDE7F-3B54-429E-B088-B447489E5481}" srcOrd="4" destOrd="0" presId="urn:microsoft.com/office/officeart/2005/8/layout/list1"/>
    <dgm:cxn modelId="{5D9029B4-03A5-4E77-AEC0-70B7BD19BA1B}" type="presParOf" srcId="{6A3FDE7F-3B54-429E-B088-B447489E5481}" destId="{0F723DB5-5BBD-4A64-A387-A2181ACB8C63}" srcOrd="0" destOrd="0" presId="urn:microsoft.com/office/officeart/2005/8/layout/list1"/>
    <dgm:cxn modelId="{F6211503-88FB-4B7A-9234-5565295FC835}" type="presParOf" srcId="{6A3FDE7F-3B54-429E-B088-B447489E5481}" destId="{B8776DD6-5472-4160-B017-6EF1F8EBF6F2}" srcOrd="1" destOrd="0" presId="urn:microsoft.com/office/officeart/2005/8/layout/list1"/>
    <dgm:cxn modelId="{91EA8513-C654-4690-BFBF-0BDD57132B0F}" type="presParOf" srcId="{8E94632C-4998-4CDA-8341-8701F3C63372}" destId="{8DB51546-368C-4E87-9B8D-385B75555B35}" srcOrd="5" destOrd="0" presId="urn:microsoft.com/office/officeart/2005/8/layout/list1"/>
    <dgm:cxn modelId="{7C229F7C-3C76-435E-83EB-5B44F19D0C99}" type="presParOf" srcId="{8E94632C-4998-4CDA-8341-8701F3C63372}" destId="{33EF216F-5470-4A00-8839-EC57A64CEC98}" srcOrd="6" destOrd="0" presId="urn:microsoft.com/office/officeart/2005/8/layout/list1"/>
    <dgm:cxn modelId="{07C1FF5D-84EE-4634-8736-D25A469A98EC}" type="presParOf" srcId="{8E94632C-4998-4CDA-8341-8701F3C63372}" destId="{26A62B49-0EFC-40FB-B23D-F3413276BB48}" srcOrd="7" destOrd="0" presId="urn:microsoft.com/office/officeart/2005/8/layout/list1"/>
    <dgm:cxn modelId="{8126E610-8884-43FC-A866-265B00D6EF10}" type="presParOf" srcId="{8E94632C-4998-4CDA-8341-8701F3C63372}" destId="{523FDF51-04F4-4F4B-A3CA-2C486EF884B4}" srcOrd="8" destOrd="0" presId="urn:microsoft.com/office/officeart/2005/8/layout/list1"/>
    <dgm:cxn modelId="{7759C00F-4A11-4303-B778-9613FBE3E9F6}" type="presParOf" srcId="{523FDF51-04F4-4F4B-A3CA-2C486EF884B4}" destId="{D60C6340-7FEB-4D8A-8540-8D8CF7DB785E}" srcOrd="0" destOrd="0" presId="urn:microsoft.com/office/officeart/2005/8/layout/list1"/>
    <dgm:cxn modelId="{D378F26E-FCFA-40E7-957F-4085A74083FA}" type="presParOf" srcId="{523FDF51-04F4-4F4B-A3CA-2C486EF884B4}" destId="{063B71D8-7223-495C-8C2B-1C95F4329CA2}" srcOrd="1" destOrd="0" presId="urn:microsoft.com/office/officeart/2005/8/layout/list1"/>
    <dgm:cxn modelId="{FEA5D152-FD89-4FD4-BAD2-49A862DA7A00}" type="presParOf" srcId="{8E94632C-4998-4CDA-8341-8701F3C63372}" destId="{ED705378-8E44-4119-A3BA-BBBE6A647DF1}" srcOrd="9" destOrd="0" presId="urn:microsoft.com/office/officeart/2005/8/layout/list1"/>
    <dgm:cxn modelId="{679F5D03-2F46-42E0-A310-F6F003D2F4DF}" type="presParOf" srcId="{8E94632C-4998-4CDA-8341-8701F3C63372}" destId="{783611F4-C5F2-401F-8EE9-221BC90DDA6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C71119-111D-44EB-BA43-3EBDAF2A6BA0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A9E1941-8DBB-447F-90CD-AF06707113E1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rgbClr val="FF0000"/>
              </a:solidFill>
            </a:rPr>
            <a:t>отсутствия посторонних лиц </a:t>
          </a:r>
          <a:r>
            <a:rPr lang="ru-RU" sz="1600" b="0" dirty="0" smtClean="0">
              <a:solidFill>
                <a:schemeClr val="tx1"/>
              </a:solidFill>
            </a:rPr>
            <a:t>в помещении, в котором находится обучающийся, посредством подключения им видеокамеры, обеспечивающей обзор помещения</a:t>
          </a:r>
          <a:endParaRPr lang="ru-RU" sz="1600" b="0" dirty="0">
            <a:solidFill>
              <a:schemeClr val="tx1"/>
            </a:solidFill>
          </a:endParaRPr>
        </a:p>
      </dgm:t>
    </dgm:pt>
    <dgm:pt modelId="{8076EBDA-2620-4701-9724-E64A0EBCA926}" type="parTrans" cxnId="{7A849984-FA83-4BFE-950E-27C77F0B6207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57B5A2FC-958D-4B94-8A4E-997262DD61FD}" type="sibTrans" cxnId="{7A849984-FA83-4BFE-950E-27C77F0B6207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2E479EBA-B4C7-408D-A222-DC9162EF8C4A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rgbClr val="FF0000"/>
              </a:solidFill>
            </a:rPr>
            <a:t>поверхности стола обучающегося</a:t>
          </a:r>
          <a:r>
            <a:rPr lang="ru-RU" sz="1600" b="1" dirty="0" smtClean="0">
              <a:solidFill>
                <a:schemeClr val="tx1"/>
              </a:solidFill>
            </a:rPr>
            <a:t>, </a:t>
          </a:r>
          <a:r>
            <a:rPr lang="ru-RU" sz="1600" b="0" dirty="0" smtClean="0">
              <a:solidFill>
                <a:schemeClr val="tx1"/>
              </a:solidFill>
            </a:rPr>
            <a:t>свободной от материалов, запрещенных для использования во время государственного аттестационного испытания</a:t>
          </a:r>
          <a:endParaRPr lang="ru-RU" sz="1600" b="0" dirty="0">
            <a:solidFill>
              <a:schemeClr val="tx1"/>
            </a:solidFill>
          </a:endParaRPr>
        </a:p>
      </dgm:t>
    </dgm:pt>
    <dgm:pt modelId="{E2E64739-0DB3-4572-8344-3312C11F6BCC}" type="parTrans" cxnId="{7E8E47D8-DA87-4EED-94F8-4B35A24B478B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EB6F8C8E-29EE-46A3-88D3-B9AF75AF72D3}" type="sibTrans" cxnId="{7E8E47D8-DA87-4EED-94F8-4B35A24B478B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8EDC53CA-EC1A-4CA3-8ABD-EB0BC82E012E}" type="pres">
      <dgm:prSet presAssocID="{C7C71119-111D-44EB-BA43-3EBDAF2A6B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24AB70-571C-448A-98C5-3F553F869A0A}" type="pres">
      <dgm:prSet presAssocID="{2A9E1941-8DBB-447F-90CD-AF06707113E1}" presName="parentLin" presStyleCnt="0"/>
      <dgm:spPr/>
    </dgm:pt>
    <dgm:pt modelId="{1EB23248-BA69-4523-B108-4B043F301CFA}" type="pres">
      <dgm:prSet presAssocID="{2A9E1941-8DBB-447F-90CD-AF06707113E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4CA1D64-AA64-4971-A294-165598306FC9}" type="pres">
      <dgm:prSet presAssocID="{2A9E1941-8DBB-447F-90CD-AF06707113E1}" presName="parentText" presStyleLbl="node1" presStyleIdx="0" presStyleCnt="2" custScaleX="1350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24ED3-5AF6-4452-A10C-AD57AD3054FA}" type="pres">
      <dgm:prSet presAssocID="{2A9E1941-8DBB-447F-90CD-AF06707113E1}" presName="negativeSpace" presStyleCnt="0"/>
      <dgm:spPr/>
    </dgm:pt>
    <dgm:pt modelId="{44E328AB-00B1-4906-81CF-63F3C20781F3}" type="pres">
      <dgm:prSet presAssocID="{2A9E1941-8DBB-447F-90CD-AF06707113E1}" presName="childText" presStyleLbl="conFgAcc1" presStyleIdx="0" presStyleCnt="2">
        <dgm:presLayoutVars>
          <dgm:bulletEnabled val="1"/>
        </dgm:presLayoutVars>
      </dgm:prSet>
      <dgm:spPr/>
    </dgm:pt>
    <dgm:pt modelId="{292735FB-5005-4FA2-AD0F-A664D1AE7A21}" type="pres">
      <dgm:prSet presAssocID="{57B5A2FC-958D-4B94-8A4E-997262DD61FD}" presName="spaceBetweenRectangles" presStyleCnt="0"/>
      <dgm:spPr/>
    </dgm:pt>
    <dgm:pt modelId="{CE0C3F76-84B9-4010-A744-6E5DB60F715B}" type="pres">
      <dgm:prSet presAssocID="{2E479EBA-B4C7-408D-A222-DC9162EF8C4A}" presName="parentLin" presStyleCnt="0"/>
      <dgm:spPr/>
    </dgm:pt>
    <dgm:pt modelId="{DA727CCC-C85A-40CB-A297-6080B424B3BC}" type="pres">
      <dgm:prSet presAssocID="{2E479EBA-B4C7-408D-A222-DC9162EF8C4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892F67F-1A6A-46EF-8037-247F3CDD47AB}" type="pres">
      <dgm:prSet presAssocID="{2E479EBA-B4C7-408D-A222-DC9162EF8C4A}" presName="parentText" presStyleLbl="node1" presStyleIdx="1" presStyleCnt="2" custScaleX="134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3EE3D-712E-4C61-AAB2-7F6618842075}" type="pres">
      <dgm:prSet presAssocID="{2E479EBA-B4C7-408D-A222-DC9162EF8C4A}" presName="negativeSpace" presStyleCnt="0"/>
      <dgm:spPr/>
    </dgm:pt>
    <dgm:pt modelId="{051CAA32-A5C6-4C3B-97A1-B5DD7677498E}" type="pres">
      <dgm:prSet presAssocID="{2E479EBA-B4C7-408D-A222-DC9162EF8C4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E8E47D8-DA87-4EED-94F8-4B35A24B478B}" srcId="{C7C71119-111D-44EB-BA43-3EBDAF2A6BA0}" destId="{2E479EBA-B4C7-408D-A222-DC9162EF8C4A}" srcOrd="1" destOrd="0" parTransId="{E2E64739-0DB3-4572-8344-3312C11F6BCC}" sibTransId="{EB6F8C8E-29EE-46A3-88D3-B9AF75AF72D3}"/>
    <dgm:cxn modelId="{158371F3-E6E5-444E-A5FA-6032B1A389FC}" type="presOf" srcId="{C7C71119-111D-44EB-BA43-3EBDAF2A6BA0}" destId="{8EDC53CA-EC1A-4CA3-8ABD-EB0BC82E012E}" srcOrd="0" destOrd="0" presId="urn:microsoft.com/office/officeart/2005/8/layout/list1"/>
    <dgm:cxn modelId="{76CB9E6E-660A-4FF9-B98A-31E23148C0B6}" type="presOf" srcId="{2E479EBA-B4C7-408D-A222-DC9162EF8C4A}" destId="{DA727CCC-C85A-40CB-A297-6080B424B3BC}" srcOrd="0" destOrd="0" presId="urn:microsoft.com/office/officeart/2005/8/layout/list1"/>
    <dgm:cxn modelId="{7A849984-FA83-4BFE-950E-27C77F0B6207}" srcId="{C7C71119-111D-44EB-BA43-3EBDAF2A6BA0}" destId="{2A9E1941-8DBB-447F-90CD-AF06707113E1}" srcOrd="0" destOrd="0" parTransId="{8076EBDA-2620-4701-9724-E64A0EBCA926}" sibTransId="{57B5A2FC-958D-4B94-8A4E-997262DD61FD}"/>
    <dgm:cxn modelId="{20B0B98B-557A-4BE6-A703-F1A86107BA6A}" type="presOf" srcId="{2E479EBA-B4C7-408D-A222-DC9162EF8C4A}" destId="{E892F67F-1A6A-46EF-8037-247F3CDD47AB}" srcOrd="1" destOrd="0" presId="urn:microsoft.com/office/officeart/2005/8/layout/list1"/>
    <dgm:cxn modelId="{15430984-54CB-4540-B85C-6213F6C69F93}" type="presOf" srcId="{2A9E1941-8DBB-447F-90CD-AF06707113E1}" destId="{1EB23248-BA69-4523-B108-4B043F301CFA}" srcOrd="0" destOrd="0" presId="urn:microsoft.com/office/officeart/2005/8/layout/list1"/>
    <dgm:cxn modelId="{5BB03D06-B86F-4F3C-9E47-3D696E103BAD}" type="presOf" srcId="{2A9E1941-8DBB-447F-90CD-AF06707113E1}" destId="{D4CA1D64-AA64-4971-A294-165598306FC9}" srcOrd="1" destOrd="0" presId="urn:microsoft.com/office/officeart/2005/8/layout/list1"/>
    <dgm:cxn modelId="{F499CDA9-26AA-4988-9036-8C54E73B7838}" type="presParOf" srcId="{8EDC53CA-EC1A-4CA3-8ABD-EB0BC82E012E}" destId="{6324AB70-571C-448A-98C5-3F553F869A0A}" srcOrd="0" destOrd="0" presId="urn:microsoft.com/office/officeart/2005/8/layout/list1"/>
    <dgm:cxn modelId="{4F7AF12A-CA2A-4AA8-954D-5E0D50AA0EA0}" type="presParOf" srcId="{6324AB70-571C-448A-98C5-3F553F869A0A}" destId="{1EB23248-BA69-4523-B108-4B043F301CFA}" srcOrd="0" destOrd="0" presId="urn:microsoft.com/office/officeart/2005/8/layout/list1"/>
    <dgm:cxn modelId="{122296F4-66F2-4051-9C45-5A882E731E64}" type="presParOf" srcId="{6324AB70-571C-448A-98C5-3F553F869A0A}" destId="{D4CA1D64-AA64-4971-A294-165598306FC9}" srcOrd="1" destOrd="0" presId="urn:microsoft.com/office/officeart/2005/8/layout/list1"/>
    <dgm:cxn modelId="{5C35B3F0-AB02-429F-BBCE-71D43096432C}" type="presParOf" srcId="{8EDC53CA-EC1A-4CA3-8ABD-EB0BC82E012E}" destId="{4ED24ED3-5AF6-4452-A10C-AD57AD3054FA}" srcOrd="1" destOrd="0" presId="urn:microsoft.com/office/officeart/2005/8/layout/list1"/>
    <dgm:cxn modelId="{B98D39D3-18B5-4F85-9205-FE53F8F8F2D8}" type="presParOf" srcId="{8EDC53CA-EC1A-4CA3-8ABD-EB0BC82E012E}" destId="{44E328AB-00B1-4906-81CF-63F3C20781F3}" srcOrd="2" destOrd="0" presId="urn:microsoft.com/office/officeart/2005/8/layout/list1"/>
    <dgm:cxn modelId="{9BA7454C-97A9-41D4-8EFE-3EDDB3CFE4B5}" type="presParOf" srcId="{8EDC53CA-EC1A-4CA3-8ABD-EB0BC82E012E}" destId="{292735FB-5005-4FA2-AD0F-A664D1AE7A21}" srcOrd="3" destOrd="0" presId="urn:microsoft.com/office/officeart/2005/8/layout/list1"/>
    <dgm:cxn modelId="{4B83622F-243F-4BE1-8B52-F76A9907FCE1}" type="presParOf" srcId="{8EDC53CA-EC1A-4CA3-8ABD-EB0BC82E012E}" destId="{CE0C3F76-84B9-4010-A744-6E5DB60F715B}" srcOrd="4" destOrd="0" presId="urn:microsoft.com/office/officeart/2005/8/layout/list1"/>
    <dgm:cxn modelId="{7F3574E4-3CDE-402E-8F42-4A50599A6F80}" type="presParOf" srcId="{CE0C3F76-84B9-4010-A744-6E5DB60F715B}" destId="{DA727CCC-C85A-40CB-A297-6080B424B3BC}" srcOrd="0" destOrd="0" presId="urn:microsoft.com/office/officeart/2005/8/layout/list1"/>
    <dgm:cxn modelId="{8BEC0BE9-4667-40EF-964A-F37721A5976F}" type="presParOf" srcId="{CE0C3F76-84B9-4010-A744-6E5DB60F715B}" destId="{E892F67F-1A6A-46EF-8037-247F3CDD47AB}" srcOrd="1" destOrd="0" presId="urn:microsoft.com/office/officeart/2005/8/layout/list1"/>
    <dgm:cxn modelId="{41FBEB6B-A6DA-4E48-8F32-89833E2F2073}" type="presParOf" srcId="{8EDC53CA-EC1A-4CA3-8ABD-EB0BC82E012E}" destId="{6B23EE3D-712E-4C61-AAB2-7F6618842075}" srcOrd="5" destOrd="0" presId="urn:microsoft.com/office/officeart/2005/8/layout/list1"/>
    <dgm:cxn modelId="{FE668B1A-6C4A-450F-9460-EE53AA9E1E50}" type="presParOf" srcId="{8EDC53CA-EC1A-4CA3-8ABD-EB0BC82E012E}" destId="{051CAA32-A5C6-4C3B-97A1-B5DD767749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C71119-111D-44EB-BA43-3EBDAF2A6BA0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A9E1941-8DBB-447F-90CD-AF06707113E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аспирант называет номер билета</a:t>
          </a:r>
          <a:r>
            <a:rPr lang="ru-RU" sz="1600" b="0" dirty="0" smtClean="0">
              <a:solidFill>
                <a:schemeClr val="tx1"/>
              </a:solidFill>
            </a:rPr>
            <a:t>, секретарь ГЭК демонстрирует аспиранту билет и зачитывает вопросы, содержащиеся в билете</a:t>
          </a:r>
          <a:endParaRPr lang="ru-RU" sz="1600" b="0" dirty="0">
            <a:solidFill>
              <a:schemeClr val="tx1"/>
            </a:solidFill>
          </a:endParaRPr>
        </a:p>
      </dgm:t>
    </dgm:pt>
    <dgm:pt modelId="{8076EBDA-2620-4701-9724-E64A0EBCA926}" type="parTrans" cxnId="{7A849984-FA83-4BFE-950E-27C77F0B6207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57B5A2FC-958D-4B94-8A4E-997262DD61FD}" type="sibTrans" cxnId="{7A849984-FA83-4BFE-950E-27C77F0B6207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2E479EBA-B4C7-408D-A222-DC9162EF8C4A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</a:rPr>
            <a:t>аспирант в течении </a:t>
          </a:r>
          <a:r>
            <a:rPr lang="ru-RU" sz="1600" b="1" dirty="0" smtClean="0">
              <a:solidFill>
                <a:srgbClr val="FF0000"/>
              </a:solidFill>
            </a:rPr>
            <a:t>20-30 минут готовится </a:t>
          </a:r>
          <a:r>
            <a:rPr lang="ru-RU" sz="1600" b="0" dirty="0" smtClean="0">
              <a:solidFill>
                <a:schemeClr val="tx1"/>
              </a:solidFill>
            </a:rPr>
            <a:t>к ответу на вопросы, содержащиеся в билете</a:t>
          </a:r>
          <a:endParaRPr lang="ru-RU" sz="1600" b="0" dirty="0">
            <a:solidFill>
              <a:schemeClr val="tx1"/>
            </a:solidFill>
          </a:endParaRPr>
        </a:p>
      </dgm:t>
    </dgm:pt>
    <dgm:pt modelId="{E2E64739-0DB3-4572-8344-3312C11F6BCC}" type="parTrans" cxnId="{7E8E47D8-DA87-4EED-94F8-4B35A24B478B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EB6F8C8E-29EE-46A3-88D3-B9AF75AF72D3}" type="sibTrans" cxnId="{7E8E47D8-DA87-4EED-94F8-4B35A24B478B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32544273-2974-45CE-AADB-98E708C9B5D0}">
      <dgm:prSet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</a:rPr>
            <a:t>аспирант в течении </a:t>
          </a:r>
          <a:r>
            <a:rPr lang="ru-RU" sz="1600" b="1" dirty="0" smtClean="0">
              <a:solidFill>
                <a:srgbClr val="FF0000"/>
              </a:solidFill>
            </a:rPr>
            <a:t>15-30 минут отвечает на вопросы</a:t>
          </a:r>
          <a:r>
            <a:rPr lang="ru-RU" sz="1600" b="0" dirty="0" smtClean="0">
              <a:solidFill>
                <a:schemeClr val="tx1"/>
              </a:solidFill>
            </a:rPr>
            <a:t>, содержащиеся в билете, а также на дополнительные вопросы членов ГЭК в режиме реального времени при условии непрерывной видеоконференцсвязи</a:t>
          </a:r>
          <a:endParaRPr lang="ru-RU" sz="1600" b="0" dirty="0">
            <a:solidFill>
              <a:schemeClr val="tx1"/>
            </a:solidFill>
          </a:endParaRPr>
        </a:p>
      </dgm:t>
    </dgm:pt>
    <dgm:pt modelId="{E8F7F97B-3016-4AA7-BB0F-7EB0FF590FB1}" type="parTrans" cxnId="{5085B693-F15E-41CE-BD8D-C67FA9C01364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BA6132E2-782E-429B-A7F3-AF2629B291EF}" type="sibTrans" cxnId="{5085B693-F15E-41CE-BD8D-C67FA9C01364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5350F442-865E-43A1-A1B9-618FB2CCBCAF}">
      <dgm:prSet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</a:rPr>
            <a:t>по </a:t>
          </a:r>
          <a:r>
            <a:rPr lang="ru-RU" sz="1600" b="1" dirty="0" smtClean="0">
              <a:solidFill>
                <a:srgbClr val="FF0000"/>
              </a:solidFill>
            </a:rPr>
            <a:t>результатам</a:t>
          </a:r>
          <a:r>
            <a:rPr lang="ru-RU" sz="1600" b="0" dirty="0" smtClean="0">
              <a:solidFill>
                <a:schemeClr val="tx1"/>
              </a:solidFill>
            </a:rPr>
            <a:t> сдачи государственного экзамена выставляется оценка по итогам </a:t>
          </a:r>
          <a:r>
            <a:rPr lang="ru-RU" sz="1600" b="1" dirty="0" smtClean="0">
              <a:solidFill>
                <a:srgbClr val="FF0000"/>
              </a:solidFill>
            </a:rPr>
            <a:t>обсуждения членами ГЭК</a:t>
          </a:r>
          <a:r>
            <a:rPr lang="ru-RU" sz="1600" b="1" dirty="0" smtClean="0">
              <a:solidFill>
                <a:schemeClr val="tx1"/>
              </a:solidFill>
            </a:rPr>
            <a:t>.</a:t>
          </a:r>
          <a:r>
            <a:rPr lang="ru-RU" sz="1600" b="0" dirty="0" smtClean="0">
              <a:solidFill>
                <a:schemeClr val="tx1"/>
              </a:solidFill>
            </a:rPr>
            <a:t> Во время обсуждения </a:t>
          </a:r>
          <a:r>
            <a:rPr lang="ru-RU" sz="1600" b="1" dirty="0" smtClean="0">
              <a:solidFill>
                <a:srgbClr val="FF0000"/>
              </a:solidFill>
            </a:rPr>
            <a:t>видеоконференцсвязь</a:t>
          </a:r>
          <a:r>
            <a:rPr lang="ru-RU" sz="1600" b="0" dirty="0" smtClean="0">
              <a:solidFill>
                <a:schemeClr val="tx1"/>
              </a:solidFill>
            </a:rPr>
            <a:t> с обучающимися </a:t>
          </a:r>
          <a:r>
            <a:rPr lang="ru-RU" sz="1600" b="1" dirty="0" smtClean="0">
              <a:solidFill>
                <a:srgbClr val="FF0000"/>
              </a:solidFill>
            </a:rPr>
            <a:t>не осуществляется</a:t>
          </a:r>
          <a:endParaRPr lang="ru-RU" sz="1600" b="1" dirty="0">
            <a:solidFill>
              <a:srgbClr val="FF0000"/>
            </a:solidFill>
          </a:endParaRPr>
        </a:p>
      </dgm:t>
    </dgm:pt>
    <dgm:pt modelId="{419509E6-D28A-440E-866A-DB5A99A1A7BB}" type="parTrans" cxnId="{253BD131-F6FF-4907-AD95-F012FD1CA7A9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22F4C803-3ED3-4030-AC01-F009568C291C}" type="sibTrans" cxnId="{253BD131-F6FF-4907-AD95-F012FD1CA7A9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E8B85303-FCD3-44F9-B93F-85DE585B532A}">
      <dgm:prSet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результаты сдачи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0" dirty="0" smtClean="0">
              <a:solidFill>
                <a:schemeClr val="tx1"/>
              </a:solidFill>
            </a:rPr>
            <a:t>государственного экзамена </a:t>
          </a:r>
          <a:r>
            <a:rPr lang="ru-RU" sz="1600" b="1" dirty="0" smtClean="0">
              <a:solidFill>
                <a:srgbClr val="FF0000"/>
              </a:solidFill>
            </a:rPr>
            <a:t>сообщаются</a:t>
          </a:r>
          <a:r>
            <a:rPr lang="ru-RU" sz="1600" b="0" dirty="0" smtClean="0">
              <a:solidFill>
                <a:srgbClr val="FF0000"/>
              </a:solidFill>
            </a:rPr>
            <a:t> </a:t>
          </a:r>
          <a:r>
            <a:rPr lang="ru-RU" sz="1600" b="0" dirty="0" smtClean="0">
              <a:solidFill>
                <a:schemeClr val="tx1"/>
              </a:solidFill>
            </a:rPr>
            <a:t>обучающемуся </a:t>
          </a:r>
          <a:r>
            <a:rPr lang="ru-RU" sz="1600" b="1" dirty="0" smtClean="0">
              <a:solidFill>
                <a:srgbClr val="FF0000"/>
              </a:solidFill>
            </a:rPr>
            <a:t>в день проведения </a:t>
          </a:r>
          <a:r>
            <a:rPr lang="ru-RU" sz="1600" b="0" dirty="0" smtClean="0">
              <a:solidFill>
                <a:schemeClr val="tx1"/>
              </a:solidFill>
            </a:rPr>
            <a:t>государственного экзамена с использованием средств видеоконференцсвязи </a:t>
          </a:r>
          <a:r>
            <a:rPr lang="ru-RU" sz="1600" b="1" dirty="0" smtClean="0">
              <a:solidFill>
                <a:srgbClr val="FF0000"/>
              </a:solidFill>
            </a:rPr>
            <a:t>и оформляются протоколом </a:t>
          </a:r>
          <a:r>
            <a:rPr lang="ru-RU" sz="1600" b="0" dirty="0" smtClean="0">
              <a:solidFill>
                <a:schemeClr val="tx1"/>
              </a:solidFill>
            </a:rPr>
            <a:t>заседания ГЭК</a:t>
          </a:r>
          <a:endParaRPr lang="ru-RU" sz="1600" b="0" dirty="0">
            <a:solidFill>
              <a:schemeClr val="tx1"/>
            </a:solidFill>
          </a:endParaRPr>
        </a:p>
      </dgm:t>
    </dgm:pt>
    <dgm:pt modelId="{17AA139B-285A-4123-A6D2-1EB61660BBDE}" type="parTrans" cxnId="{2B2954EA-213D-4F72-8B8F-38DE69B7444A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F5783C11-0A17-41BB-A26C-20131D110861}" type="sibTrans" cxnId="{2B2954EA-213D-4F72-8B8F-38DE69B7444A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8EDC53CA-EC1A-4CA3-8ABD-EB0BC82E012E}" type="pres">
      <dgm:prSet presAssocID="{C7C71119-111D-44EB-BA43-3EBDAF2A6B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24AB70-571C-448A-98C5-3F553F869A0A}" type="pres">
      <dgm:prSet presAssocID="{2A9E1941-8DBB-447F-90CD-AF06707113E1}" presName="parentLin" presStyleCnt="0"/>
      <dgm:spPr/>
    </dgm:pt>
    <dgm:pt modelId="{1EB23248-BA69-4523-B108-4B043F301CFA}" type="pres">
      <dgm:prSet presAssocID="{2A9E1941-8DBB-447F-90CD-AF06707113E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4CA1D64-AA64-4971-A294-165598306FC9}" type="pres">
      <dgm:prSet presAssocID="{2A9E1941-8DBB-447F-90CD-AF06707113E1}" presName="parentText" presStyleLbl="node1" presStyleIdx="0" presStyleCnt="5" custScaleX="135037" custScaleY="65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24ED3-5AF6-4452-A10C-AD57AD3054FA}" type="pres">
      <dgm:prSet presAssocID="{2A9E1941-8DBB-447F-90CD-AF06707113E1}" presName="negativeSpace" presStyleCnt="0"/>
      <dgm:spPr/>
    </dgm:pt>
    <dgm:pt modelId="{44E328AB-00B1-4906-81CF-63F3C20781F3}" type="pres">
      <dgm:prSet presAssocID="{2A9E1941-8DBB-447F-90CD-AF06707113E1}" presName="childText" presStyleLbl="conFgAcc1" presStyleIdx="0" presStyleCnt="5">
        <dgm:presLayoutVars>
          <dgm:bulletEnabled val="1"/>
        </dgm:presLayoutVars>
      </dgm:prSet>
      <dgm:spPr/>
    </dgm:pt>
    <dgm:pt modelId="{292735FB-5005-4FA2-AD0F-A664D1AE7A21}" type="pres">
      <dgm:prSet presAssocID="{57B5A2FC-958D-4B94-8A4E-997262DD61FD}" presName="spaceBetweenRectangles" presStyleCnt="0"/>
      <dgm:spPr/>
    </dgm:pt>
    <dgm:pt modelId="{CE0C3F76-84B9-4010-A744-6E5DB60F715B}" type="pres">
      <dgm:prSet presAssocID="{2E479EBA-B4C7-408D-A222-DC9162EF8C4A}" presName="parentLin" presStyleCnt="0"/>
      <dgm:spPr/>
    </dgm:pt>
    <dgm:pt modelId="{DA727CCC-C85A-40CB-A297-6080B424B3BC}" type="pres">
      <dgm:prSet presAssocID="{2E479EBA-B4C7-408D-A222-DC9162EF8C4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892F67F-1A6A-46EF-8037-247F3CDD47AB}" type="pres">
      <dgm:prSet presAssocID="{2E479EBA-B4C7-408D-A222-DC9162EF8C4A}" presName="parentText" presStyleLbl="node1" presStyleIdx="1" presStyleCnt="5" custScaleX="134024" custScaleY="566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3EE3D-712E-4C61-AAB2-7F6618842075}" type="pres">
      <dgm:prSet presAssocID="{2E479EBA-B4C7-408D-A222-DC9162EF8C4A}" presName="negativeSpace" presStyleCnt="0"/>
      <dgm:spPr/>
    </dgm:pt>
    <dgm:pt modelId="{051CAA32-A5C6-4C3B-97A1-B5DD7677498E}" type="pres">
      <dgm:prSet presAssocID="{2E479EBA-B4C7-408D-A222-DC9162EF8C4A}" presName="childText" presStyleLbl="conFgAcc1" presStyleIdx="1" presStyleCnt="5">
        <dgm:presLayoutVars>
          <dgm:bulletEnabled val="1"/>
        </dgm:presLayoutVars>
      </dgm:prSet>
      <dgm:spPr/>
    </dgm:pt>
    <dgm:pt modelId="{00573BD0-AE49-4313-A88E-329A02C72364}" type="pres">
      <dgm:prSet presAssocID="{EB6F8C8E-29EE-46A3-88D3-B9AF75AF72D3}" presName="spaceBetweenRectangles" presStyleCnt="0"/>
      <dgm:spPr/>
    </dgm:pt>
    <dgm:pt modelId="{322A54D8-42B6-4A88-AE6E-F64C641EDAA6}" type="pres">
      <dgm:prSet presAssocID="{32544273-2974-45CE-AADB-98E708C9B5D0}" presName="parentLin" presStyleCnt="0"/>
      <dgm:spPr/>
    </dgm:pt>
    <dgm:pt modelId="{E53D8C7E-C41D-420E-BF68-FCDAF99656F5}" type="pres">
      <dgm:prSet presAssocID="{32544273-2974-45CE-AADB-98E708C9B5D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89C246F-972C-4699-A3C2-F15EF9508D83}" type="pres">
      <dgm:prSet presAssocID="{32544273-2974-45CE-AADB-98E708C9B5D0}" presName="parentText" presStyleLbl="node1" presStyleIdx="2" presStyleCnt="5" custScaleX="1332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D34D4-24BA-46B5-921D-EADBD9D93E51}" type="pres">
      <dgm:prSet presAssocID="{32544273-2974-45CE-AADB-98E708C9B5D0}" presName="negativeSpace" presStyleCnt="0"/>
      <dgm:spPr/>
    </dgm:pt>
    <dgm:pt modelId="{8749D1E2-B49F-438E-968A-666F59F0F136}" type="pres">
      <dgm:prSet presAssocID="{32544273-2974-45CE-AADB-98E708C9B5D0}" presName="childText" presStyleLbl="conFgAcc1" presStyleIdx="2" presStyleCnt="5">
        <dgm:presLayoutVars>
          <dgm:bulletEnabled val="1"/>
        </dgm:presLayoutVars>
      </dgm:prSet>
      <dgm:spPr/>
    </dgm:pt>
    <dgm:pt modelId="{8E8F92DF-2B7D-445B-9BA4-B0FF2F586528}" type="pres">
      <dgm:prSet presAssocID="{BA6132E2-782E-429B-A7F3-AF2629B291EF}" presName="spaceBetweenRectangles" presStyleCnt="0"/>
      <dgm:spPr/>
    </dgm:pt>
    <dgm:pt modelId="{D0B5524E-DAD0-4BBF-AE6D-DF7FFC6804EB}" type="pres">
      <dgm:prSet presAssocID="{5350F442-865E-43A1-A1B9-618FB2CCBCAF}" presName="parentLin" presStyleCnt="0"/>
      <dgm:spPr/>
    </dgm:pt>
    <dgm:pt modelId="{FCAEB0EB-D7C7-4731-A54D-2D586D232DA8}" type="pres">
      <dgm:prSet presAssocID="{5350F442-865E-43A1-A1B9-618FB2CCBCA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35F47441-8463-483B-A646-9C551FEB95EB}" type="pres">
      <dgm:prSet presAssocID="{5350F442-865E-43A1-A1B9-618FB2CCBCAF}" presName="parentText" presStyleLbl="node1" presStyleIdx="3" presStyleCnt="5" custScaleX="1315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8D64E-8334-45B3-B2EA-64B550DDB9E5}" type="pres">
      <dgm:prSet presAssocID="{5350F442-865E-43A1-A1B9-618FB2CCBCAF}" presName="negativeSpace" presStyleCnt="0"/>
      <dgm:spPr/>
    </dgm:pt>
    <dgm:pt modelId="{F2A37258-8DDF-4CB2-B5AA-5A6AF8053722}" type="pres">
      <dgm:prSet presAssocID="{5350F442-865E-43A1-A1B9-618FB2CCBCAF}" presName="childText" presStyleLbl="conFgAcc1" presStyleIdx="3" presStyleCnt="5">
        <dgm:presLayoutVars>
          <dgm:bulletEnabled val="1"/>
        </dgm:presLayoutVars>
      </dgm:prSet>
      <dgm:spPr/>
    </dgm:pt>
    <dgm:pt modelId="{B0E98CD1-BAB8-46C6-BE2A-2F8D4EB699DC}" type="pres">
      <dgm:prSet presAssocID="{22F4C803-3ED3-4030-AC01-F009568C291C}" presName="spaceBetweenRectangles" presStyleCnt="0"/>
      <dgm:spPr/>
    </dgm:pt>
    <dgm:pt modelId="{30A1D522-DA9D-452D-BCF9-338275CE1173}" type="pres">
      <dgm:prSet presAssocID="{E8B85303-FCD3-44F9-B93F-85DE585B532A}" presName="parentLin" presStyleCnt="0"/>
      <dgm:spPr/>
    </dgm:pt>
    <dgm:pt modelId="{EC736872-60AF-4986-A991-FBB3744AFACE}" type="pres">
      <dgm:prSet presAssocID="{E8B85303-FCD3-44F9-B93F-85DE585B532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19A0185-2AEB-4FF8-8861-488813AACC54}" type="pres">
      <dgm:prSet presAssocID="{E8B85303-FCD3-44F9-B93F-85DE585B532A}" presName="parentText" presStyleLbl="node1" presStyleIdx="4" presStyleCnt="5" custScaleX="131519" custScaleY="1178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71F49-A210-48E3-906A-9AAFE6EE192C}" type="pres">
      <dgm:prSet presAssocID="{E8B85303-FCD3-44F9-B93F-85DE585B532A}" presName="negativeSpace" presStyleCnt="0"/>
      <dgm:spPr/>
    </dgm:pt>
    <dgm:pt modelId="{D71DBFAC-2DC9-43B0-A18D-5601401EFE04}" type="pres">
      <dgm:prSet presAssocID="{E8B85303-FCD3-44F9-B93F-85DE585B532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58371F3-E6E5-444E-A5FA-6032B1A389FC}" type="presOf" srcId="{C7C71119-111D-44EB-BA43-3EBDAF2A6BA0}" destId="{8EDC53CA-EC1A-4CA3-8ABD-EB0BC82E012E}" srcOrd="0" destOrd="0" presId="urn:microsoft.com/office/officeart/2005/8/layout/list1"/>
    <dgm:cxn modelId="{3007AE7F-01A6-436D-817C-1F93D23833A4}" type="presOf" srcId="{5350F442-865E-43A1-A1B9-618FB2CCBCAF}" destId="{FCAEB0EB-D7C7-4731-A54D-2D586D232DA8}" srcOrd="0" destOrd="0" presId="urn:microsoft.com/office/officeart/2005/8/layout/list1"/>
    <dgm:cxn modelId="{776A1A41-6B18-40BE-A492-F4EA14E90CDF}" type="presOf" srcId="{E8B85303-FCD3-44F9-B93F-85DE585B532A}" destId="{819A0185-2AEB-4FF8-8861-488813AACC54}" srcOrd="1" destOrd="0" presId="urn:microsoft.com/office/officeart/2005/8/layout/list1"/>
    <dgm:cxn modelId="{7E8E47D8-DA87-4EED-94F8-4B35A24B478B}" srcId="{C7C71119-111D-44EB-BA43-3EBDAF2A6BA0}" destId="{2E479EBA-B4C7-408D-A222-DC9162EF8C4A}" srcOrd="1" destOrd="0" parTransId="{E2E64739-0DB3-4572-8344-3312C11F6BCC}" sibTransId="{EB6F8C8E-29EE-46A3-88D3-B9AF75AF72D3}"/>
    <dgm:cxn modelId="{20B0B98B-557A-4BE6-A703-F1A86107BA6A}" type="presOf" srcId="{2E479EBA-B4C7-408D-A222-DC9162EF8C4A}" destId="{E892F67F-1A6A-46EF-8037-247F3CDD47AB}" srcOrd="1" destOrd="0" presId="urn:microsoft.com/office/officeart/2005/8/layout/list1"/>
    <dgm:cxn modelId="{5085B693-F15E-41CE-BD8D-C67FA9C01364}" srcId="{C7C71119-111D-44EB-BA43-3EBDAF2A6BA0}" destId="{32544273-2974-45CE-AADB-98E708C9B5D0}" srcOrd="2" destOrd="0" parTransId="{E8F7F97B-3016-4AA7-BB0F-7EB0FF590FB1}" sibTransId="{BA6132E2-782E-429B-A7F3-AF2629B291EF}"/>
    <dgm:cxn modelId="{7A849984-FA83-4BFE-950E-27C77F0B6207}" srcId="{C7C71119-111D-44EB-BA43-3EBDAF2A6BA0}" destId="{2A9E1941-8DBB-447F-90CD-AF06707113E1}" srcOrd="0" destOrd="0" parTransId="{8076EBDA-2620-4701-9724-E64A0EBCA926}" sibTransId="{57B5A2FC-958D-4B94-8A4E-997262DD61FD}"/>
    <dgm:cxn modelId="{32F3342B-6AB7-4648-A247-86D3F9FB0D9D}" type="presOf" srcId="{5350F442-865E-43A1-A1B9-618FB2CCBCAF}" destId="{35F47441-8463-483B-A646-9C551FEB95EB}" srcOrd="1" destOrd="0" presId="urn:microsoft.com/office/officeart/2005/8/layout/list1"/>
    <dgm:cxn modelId="{253BD131-F6FF-4907-AD95-F012FD1CA7A9}" srcId="{C7C71119-111D-44EB-BA43-3EBDAF2A6BA0}" destId="{5350F442-865E-43A1-A1B9-618FB2CCBCAF}" srcOrd="3" destOrd="0" parTransId="{419509E6-D28A-440E-866A-DB5A99A1A7BB}" sibTransId="{22F4C803-3ED3-4030-AC01-F009568C291C}"/>
    <dgm:cxn modelId="{13FAFADC-5C63-4C53-820A-43C713A7BD10}" type="presOf" srcId="{E8B85303-FCD3-44F9-B93F-85DE585B532A}" destId="{EC736872-60AF-4986-A991-FBB3744AFACE}" srcOrd="0" destOrd="0" presId="urn:microsoft.com/office/officeart/2005/8/layout/list1"/>
    <dgm:cxn modelId="{76CB9E6E-660A-4FF9-B98A-31E23148C0B6}" type="presOf" srcId="{2E479EBA-B4C7-408D-A222-DC9162EF8C4A}" destId="{DA727CCC-C85A-40CB-A297-6080B424B3BC}" srcOrd="0" destOrd="0" presId="urn:microsoft.com/office/officeart/2005/8/layout/list1"/>
    <dgm:cxn modelId="{7A659FE1-C401-4930-9571-49AB9A92C242}" type="presOf" srcId="{32544273-2974-45CE-AADB-98E708C9B5D0}" destId="{C89C246F-972C-4699-A3C2-F15EF9508D83}" srcOrd="1" destOrd="0" presId="urn:microsoft.com/office/officeart/2005/8/layout/list1"/>
    <dgm:cxn modelId="{2B2954EA-213D-4F72-8B8F-38DE69B7444A}" srcId="{C7C71119-111D-44EB-BA43-3EBDAF2A6BA0}" destId="{E8B85303-FCD3-44F9-B93F-85DE585B532A}" srcOrd="4" destOrd="0" parTransId="{17AA139B-285A-4123-A6D2-1EB61660BBDE}" sibTransId="{F5783C11-0A17-41BB-A26C-20131D110861}"/>
    <dgm:cxn modelId="{95FA6816-3C90-4AF6-97EF-651411090DE9}" type="presOf" srcId="{32544273-2974-45CE-AADB-98E708C9B5D0}" destId="{E53D8C7E-C41D-420E-BF68-FCDAF99656F5}" srcOrd="0" destOrd="0" presId="urn:microsoft.com/office/officeart/2005/8/layout/list1"/>
    <dgm:cxn modelId="{15430984-54CB-4540-B85C-6213F6C69F93}" type="presOf" srcId="{2A9E1941-8DBB-447F-90CD-AF06707113E1}" destId="{1EB23248-BA69-4523-B108-4B043F301CFA}" srcOrd="0" destOrd="0" presId="urn:microsoft.com/office/officeart/2005/8/layout/list1"/>
    <dgm:cxn modelId="{5BB03D06-B86F-4F3C-9E47-3D696E103BAD}" type="presOf" srcId="{2A9E1941-8DBB-447F-90CD-AF06707113E1}" destId="{D4CA1D64-AA64-4971-A294-165598306FC9}" srcOrd="1" destOrd="0" presId="urn:microsoft.com/office/officeart/2005/8/layout/list1"/>
    <dgm:cxn modelId="{F499CDA9-26AA-4988-9036-8C54E73B7838}" type="presParOf" srcId="{8EDC53CA-EC1A-4CA3-8ABD-EB0BC82E012E}" destId="{6324AB70-571C-448A-98C5-3F553F869A0A}" srcOrd="0" destOrd="0" presId="urn:microsoft.com/office/officeart/2005/8/layout/list1"/>
    <dgm:cxn modelId="{4F7AF12A-CA2A-4AA8-954D-5E0D50AA0EA0}" type="presParOf" srcId="{6324AB70-571C-448A-98C5-3F553F869A0A}" destId="{1EB23248-BA69-4523-B108-4B043F301CFA}" srcOrd="0" destOrd="0" presId="urn:microsoft.com/office/officeart/2005/8/layout/list1"/>
    <dgm:cxn modelId="{122296F4-66F2-4051-9C45-5A882E731E64}" type="presParOf" srcId="{6324AB70-571C-448A-98C5-3F553F869A0A}" destId="{D4CA1D64-AA64-4971-A294-165598306FC9}" srcOrd="1" destOrd="0" presId="urn:microsoft.com/office/officeart/2005/8/layout/list1"/>
    <dgm:cxn modelId="{5C35B3F0-AB02-429F-BBCE-71D43096432C}" type="presParOf" srcId="{8EDC53CA-EC1A-4CA3-8ABD-EB0BC82E012E}" destId="{4ED24ED3-5AF6-4452-A10C-AD57AD3054FA}" srcOrd="1" destOrd="0" presId="urn:microsoft.com/office/officeart/2005/8/layout/list1"/>
    <dgm:cxn modelId="{B98D39D3-18B5-4F85-9205-FE53F8F8F2D8}" type="presParOf" srcId="{8EDC53CA-EC1A-4CA3-8ABD-EB0BC82E012E}" destId="{44E328AB-00B1-4906-81CF-63F3C20781F3}" srcOrd="2" destOrd="0" presId="urn:microsoft.com/office/officeart/2005/8/layout/list1"/>
    <dgm:cxn modelId="{9BA7454C-97A9-41D4-8EFE-3EDDB3CFE4B5}" type="presParOf" srcId="{8EDC53CA-EC1A-4CA3-8ABD-EB0BC82E012E}" destId="{292735FB-5005-4FA2-AD0F-A664D1AE7A21}" srcOrd="3" destOrd="0" presId="urn:microsoft.com/office/officeart/2005/8/layout/list1"/>
    <dgm:cxn modelId="{4B83622F-243F-4BE1-8B52-F76A9907FCE1}" type="presParOf" srcId="{8EDC53CA-EC1A-4CA3-8ABD-EB0BC82E012E}" destId="{CE0C3F76-84B9-4010-A744-6E5DB60F715B}" srcOrd="4" destOrd="0" presId="urn:microsoft.com/office/officeart/2005/8/layout/list1"/>
    <dgm:cxn modelId="{7F3574E4-3CDE-402E-8F42-4A50599A6F80}" type="presParOf" srcId="{CE0C3F76-84B9-4010-A744-6E5DB60F715B}" destId="{DA727CCC-C85A-40CB-A297-6080B424B3BC}" srcOrd="0" destOrd="0" presId="urn:microsoft.com/office/officeart/2005/8/layout/list1"/>
    <dgm:cxn modelId="{8BEC0BE9-4667-40EF-964A-F37721A5976F}" type="presParOf" srcId="{CE0C3F76-84B9-4010-A744-6E5DB60F715B}" destId="{E892F67F-1A6A-46EF-8037-247F3CDD47AB}" srcOrd="1" destOrd="0" presId="urn:microsoft.com/office/officeart/2005/8/layout/list1"/>
    <dgm:cxn modelId="{41FBEB6B-A6DA-4E48-8F32-89833E2F2073}" type="presParOf" srcId="{8EDC53CA-EC1A-4CA3-8ABD-EB0BC82E012E}" destId="{6B23EE3D-712E-4C61-AAB2-7F6618842075}" srcOrd="5" destOrd="0" presId="urn:microsoft.com/office/officeart/2005/8/layout/list1"/>
    <dgm:cxn modelId="{FE668B1A-6C4A-450F-9460-EE53AA9E1E50}" type="presParOf" srcId="{8EDC53CA-EC1A-4CA3-8ABD-EB0BC82E012E}" destId="{051CAA32-A5C6-4C3B-97A1-B5DD7677498E}" srcOrd="6" destOrd="0" presId="urn:microsoft.com/office/officeart/2005/8/layout/list1"/>
    <dgm:cxn modelId="{047B0C55-DB21-4250-8E8D-DFFD48D90CB8}" type="presParOf" srcId="{8EDC53CA-EC1A-4CA3-8ABD-EB0BC82E012E}" destId="{00573BD0-AE49-4313-A88E-329A02C72364}" srcOrd="7" destOrd="0" presId="urn:microsoft.com/office/officeart/2005/8/layout/list1"/>
    <dgm:cxn modelId="{C777BC1E-B457-425D-89F1-6C0AA1B9A1CC}" type="presParOf" srcId="{8EDC53CA-EC1A-4CA3-8ABD-EB0BC82E012E}" destId="{322A54D8-42B6-4A88-AE6E-F64C641EDAA6}" srcOrd="8" destOrd="0" presId="urn:microsoft.com/office/officeart/2005/8/layout/list1"/>
    <dgm:cxn modelId="{6E977536-C7E4-4CB0-99BB-2567FEFDE161}" type="presParOf" srcId="{322A54D8-42B6-4A88-AE6E-F64C641EDAA6}" destId="{E53D8C7E-C41D-420E-BF68-FCDAF99656F5}" srcOrd="0" destOrd="0" presId="urn:microsoft.com/office/officeart/2005/8/layout/list1"/>
    <dgm:cxn modelId="{49F5A918-3E3D-4A2F-BB1E-4E17F3640B19}" type="presParOf" srcId="{322A54D8-42B6-4A88-AE6E-F64C641EDAA6}" destId="{C89C246F-972C-4699-A3C2-F15EF9508D83}" srcOrd="1" destOrd="0" presId="urn:microsoft.com/office/officeart/2005/8/layout/list1"/>
    <dgm:cxn modelId="{061B25EE-89C6-40AB-958A-F93B7FA2283E}" type="presParOf" srcId="{8EDC53CA-EC1A-4CA3-8ABD-EB0BC82E012E}" destId="{664D34D4-24BA-46B5-921D-EADBD9D93E51}" srcOrd="9" destOrd="0" presId="urn:microsoft.com/office/officeart/2005/8/layout/list1"/>
    <dgm:cxn modelId="{8598A017-365A-4EA2-A1D7-A9D676CEDE2C}" type="presParOf" srcId="{8EDC53CA-EC1A-4CA3-8ABD-EB0BC82E012E}" destId="{8749D1E2-B49F-438E-968A-666F59F0F136}" srcOrd="10" destOrd="0" presId="urn:microsoft.com/office/officeart/2005/8/layout/list1"/>
    <dgm:cxn modelId="{F16CCEAF-0117-42D9-ABCE-59DA8DEBD3A3}" type="presParOf" srcId="{8EDC53CA-EC1A-4CA3-8ABD-EB0BC82E012E}" destId="{8E8F92DF-2B7D-445B-9BA4-B0FF2F586528}" srcOrd="11" destOrd="0" presId="urn:microsoft.com/office/officeart/2005/8/layout/list1"/>
    <dgm:cxn modelId="{257FA439-CDDD-4F96-974A-CE27E6CB3180}" type="presParOf" srcId="{8EDC53CA-EC1A-4CA3-8ABD-EB0BC82E012E}" destId="{D0B5524E-DAD0-4BBF-AE6D-DF7FFC6804EB}" srcOrd="12" destOrd="0" presId="urn:microsoft.com/office/officeart/2005/8/layout/list1"/>
    <dgm:cxn modelId="{E31D3E64-BAF9-413A-A9DB-4B2AB2A4C6B1}" type="presParOf" srcId="{D0B5524E-DAD0-4BBF-AE6D-DF7FFC6804EB}" destId="{FCAEB0EB-D7C7-4731-A54D-2D586D232DA8}" srcOrd="0" destOrd="0" presId="urn:microsoft.com/office/officeart/2005/8/layout/list1"/>
    <dgm:cxn modelId="{0105C090-EA0F-4D19-B59B-DE291B09893D}" type="presParOf" srcId="{D0B5524E-DAD0-4BBF-AE6D-DF7FFC6804EB}" destId="{35F47441-8463-483B-A646-9C551FEB95EB}" srcOrd="1" destOrd="0" presId="urn:microsoft.com/office/officeart/2005/8/layout/list1"/>
    <dgm:cxn modelId="{23361658-855A-4A72-A4C0-41015C176AAF}" type="presParOf" srcId="{8EDC53CA-EC1A-4CA3-8ABD-EB0BC82E012E}" destId="{AB78D64E-8334-45B3-B2EA-64B550DDB9E5}" srcOrd="13" destOrd="0" presId="urn:microsoft.com/office/officeart/2005/8/layout/list1"/>
    <dgm:cxn modelId="{B6DDC688-2675-496B-9583-D6D477D539ED}" type="presParOf" srcId="{8EDC53CA-EC1A-4CA3-8ABD-EB0BC82E012E}" destId="{F2A37258-8DDF-4CB2-B5AA-5A6AF8053722}" srcOrd="14" destOrd="0" presId="urn:microsoft.com/office/officeart/2005/8/layout/list1"/>
    <dgm:cxn modelId="{0B08D395-C410-4843-B2AC-0BDFC3FCC7D2}" type="presParOf" srcId="{8EDC53CA-EC1A-4CA3-8ABD-EB0BC82E012E}" destId="{B0E98CD1-BAB8-46C6-BE2A-2F8D4EB699DC}" srcOrd="15" destOrd="0" presId="urn:microsoft.com/office/officeart/2005/8/layout/list1"/>
    <dgm:cxn modelId="{C79B050D-13F7-40E1-9487-8E5442BA2734}" type="presParOf" srcId="{8EDC53CA-EC1A-4CA3-8ABD-EB0BC82E012E}" destId="{30A1D522-DA9D-452D-BCF9-338275CE1173}" srcOrd="16" destOrd="0" presId="urn:microsoft.com/office/officeart/2005/8/layout/list1"/>
    <dgm:cxn modelId="{3FBD7559-EA08-4672-A2B7-85B23C284A0D}" type="presParOf" srcId="{30A1D522-DA9D-452D-BCF9-338275CE1173}" destId="{EC736872-60AF-4986-A991-FBB3744AFACE}" srcOrd="0" destOrd="0" presId="urn:microsoft.com/office/officeart/2005/8/layout/list1"/>
    <dgm:cxn modelId="{0A7D5C6A-52A7-4D39-9883-2FF3F4EE5EA9}" type="presParOf" srcId="{30A1D522-DA9D-452D-BCF9-338275CE1173}" destId="{819A0185-2AEB-4FF8-8861-488813AACC54}" srcOrd="1" destOrd="0" presId="urn:microsoft.com/office/officeart/2005/8/layout/list1"/>
    <dgm:cxn modelId="{5CAFCE56-2CA6-43FE-AE0B-D64C7451102F}" type="presParOf" srcId="{8EDC53CA-EC1A-4CA3-8ABD-EB0BC82E012E}" destId="{26671F49-A210-48E3-906A-9AAFE6EE192C}" srcOrd="17" destOrd="0" presId="urn:microsoft.com/office/officeart/2005/8/layout/list1"/>
    <dgm:cxn modelId="{D4AAED20-684B-4094-99D1-A69BCFC4A806}" type="presParOf" srcId="{8EDC53CA-EC1A-4CA3-8ABD-EB0BC82E012E}" destId="{D71DBFAC-2DC9-43B0-A18D-5601401EFE0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57B433-4F4D-46FF-B832-3F0F409287B0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4590717-2902-4F0F-BA81-A483D477F206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аспирант </a:t>
          </a:r>
          <a:r>
            <a:rPr lang="ru-RU" sz="1400" b="1" dirty="0" smtClean="0">
              <a:solidFill>
                <a:srgbClr val="FF0000"/>
              </a:solidFill>
            </a:rPr>
            <a:t>в течении 20-30 минут </a:t>
          </a:r>
          <a:r>
            <a:rPr lang="ru-RU" sz="1400" b="0" dirty="0" smtClean="0">
              <a:solidFill>
                <a:schemeClr val="tx1"/>
              </a:solidFill>
            </a:rPr>
            <a:t>выступает с докладом перед членами ГЭК и отвечает на их вопросы </a:t>
          </a:r>
          <a:r>
            <a:rPr lang="ru-RU" sz="1400" b="1" dirty="0" smtClean="0">
              <a:solidFill>
                <a:srgbClr val="FF0000"/>
              </a:solidFill>
            </a:rPr>
            <a:t>в режиме реального времени</a:t>
          </a:r>
          <a:r>
            <a:rPr lang="ru-RU" sz="1400" b="0" dirty="0" smtClean="0">
              <a:solidFill>
                <a:schemeClr val="tx1"/>
              </a:solidFill>
            </a:rPr>
            <a:t> при условии непрерывной видеоконференцсвязи</a:t>
          </a:r>
          <a:endParaRPr lang="ru-RU" sz="1400" b="0" dirty="0">
            <a:solidFill>
              <a:schemeClr val="tx1"/>
            </a:solidFill>
          </a:endParaRPr>
        </a:p>
      </dgm:t>
    </dgm:pt>
    <dgm:pt modelId="{FA3B18AD-A660-4F32-A2DE-8E500E7A3233}" type="parTrans" cxnId="{D152693D-FEBA-4CF6-A1E1-82FB27D3A569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396318A1-5FE1-48D4-8C0B-7F4448F6A4E0}" type="sibTrans" cxnId="{D152693D-FEBA-4CF6-A1E1-82FB27D3A569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A3C7C4E1-6008-4D47-B5E5-BFD57432D22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</a:rPr>
            <a:t>по результатам </a:t>
          </a:r>
          <a:r>
            <a:rPr lang="ru-RU" sz="1400" b="0" dirty="0" smtClean="0">
              <a:solidFill>
                <a:schemeClr val="tx1"/>
              </a:solidFill>
            </a:rPr>
            <a:t>представления научного доклада </a:t>
          </a:r>
          <a:r>
            <a:rPr lang="ru-RU" sz="1400" b="1" dirty="0" smtClean="0">
              <a:solidFill>
                <a:srgbClr val="FF0000"/>
              </a:solidFill>
            </a:rPr>
            <a:t>выставляется оценка </a:t>
          </a:r>
          <a:r>
            <a:rPr lang="ru-RU" sz="1400" b="0" dirty="0" smtClean="0">
              <a:solidFill>
                <a:schemeClr val="tx1"/>
              </a:solidFill>
            </a:rPr>
            <a:t>по итогам обсуждения членами ГЭК, выносится </a:t>
          </a:r>
          <a:r>
            <a:rPr lang="ru-RU" sz="1400" b="1" dirty="0" smtClean="0">
              <a:solidFill>
                <a:srgbClr val="FF0000"/>
              </a:solidFill>
            </a:rPr>
            <a:t>решение  о выдаче диплома </a:t>
          </a:r>
          <a:r>
            <a:rPr lang="ru-RU" sz="1400" b="0" dirty="0" smtClean="0">
              <a:solidFill>
                <a:schemeClr val="tx1"/>
              </a:solidFill>
            </a:rPr>
            <a:t>и утверждении заключения по диссертации, </a:t>
          </a:r>
          <a:r>
            <a:rPr lang="ru-RU" sz="1400" b="1" dirty="0" smtClean="0">
              <a:solidFill>
                <a:srgbClr val="FF0000"/>
              </a:solidFill>
            </a:rPr>
            <a:t>или о переносе срока представления аспирантом научного доклада </a:t>
          </a:r>
          <a:r>
            <a:rPr lang="ru-RU" sz="1400" b="0" dirty="0" smtClean="0">
              <a:solidFill>
                <a:schemeClr val="tx1"/>
              </a:solidFill>
            </a:rPr>
            <a:t>об основных результатах подготовленной научно-квалификационной работы (диссертации), </a:t>
          </a:r>
          <a:r>
            <a:rPr lang="ru-RU" sz="1400" b="1" dirty="0" smtClean="0">
              <a:solidFill>
                <a:srgbClr val="FF0000"/>
              </a:solidFill>
            </a:rPr>
            <a:t>или об отчислении из аспирантуры с выдачей справки</a:t>
          </a:r>
          <a:r>
            <a:rPr lang="ru-RU" sz="1400" b="0" dirty="0" smtClean="0">
              <a:solidFill>
                <a:schemeClr val="tx1"/>
              </a:solidFill>
            </a:rPr>
            <a:t>. Во время </a:t>
          </a:r>
          <a:r>
            <a:rPr lang="ru-RU" sz="1400" b="1" dirty="0" smtClean="0">
              <a:solidFill>
                <a:srgbClr val="FF0000"/>
              </a:solidFill>
            </a:rPr>
            <a:t>обсуждения видеоконференцсвязь с обучающимися не осуществляется</a:t>
          </a:r>
          <a:endParaRPr lang="ru-RU" sz="1400" b="0" dirty="0">
            <a:solidFill>
              <a:schemeClr val="tx1"/>
            </a:solidFill>
          </a:endParaRPr>
        </a:p>
      </dgm:t>
    </dgm:pt>
    <dgm:pt modelId="{DBB0C444-0CC4-4668-86AA-9BF7E8BA2D04}" type="parTrans" cxnId="{55CC51C2-9807-4539-9156-47A617D738F5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2CC43CBC-96D6-4B20-9DB1-E726F90260CC}" type="sibTrans" cxnId="{55CC51C2-9807-4539-9156-47A617D738F5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B3B2A489-F96D-4E04-B139-2E76268F335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</a:rPr>
            <a:t>результаты </a:t>
          </a:r>
          <a:r>
            <a:rPr lang="ru-RU" sz="1400" b="1" dirty="0" smtClean="0">
              <a:solidFill>
                <a:srgbClr val="FF0000"/>
              </a:solidFill>
            </a:rPr>
            <a:t>защиты </a:t>
          </a:r>
          <a:r>
            <a:rPr lang="ru-RU" sz="1400" b="0" dirty="0" smtClean="0">
              <a:solidFill>
                <a:schemeClr val="tx1"/>
              </a:solidFill>
            </a:rPr>
            <a:t>научного доклада сообщаются </a:t>
          </a:r>
          <a:r>
            <a:rPr lang="ru-RU" sz="1400" b="0" dirty="0" smtClean="0">
              <a:solidFill>
                <a:schemeClr val="tx1"/>
              </a:solidFill>
            </a:rPr>
            <a:t>обучающемуся в день проведения государственного </a:t>
          </a:r>
          <a:r>
            <a:rPr lang="ru-RU" sz="1400" b="0" dirty="0" smtClean="0">
              <a:solidFill>
                <a:schemeClr val="tx1"/>
              </a:solidFill>
            </a:rPr>
            <a:t>итогового </a:t>
          </a:r>
          <a:r>
            <a:rPr lang="ru-RU" sz="1400" b="0" dirty="0" smtClean="0">
              <a:solidFill>
                <a:schemeClr val="tx1"/>
              </a:solidFill>
            </a:rPr>
            <a:t>испытания с использованием средств видеоконференцсвязи и </a:t>
          </a:r>
          <a:r>
            <a:rPr lang="ru-RU" sz="1400" b="1" dirty="0" smtClean="0">
              <a:solidFill>
                <a:srgbClr val="FF0000"/>
              </a:solidFill>
            </a:rPr>
            <a:t>оформляются протоколом заседания ГЭК</a:t>
          </a:r>
          <a:endParaRPr lang="ru-RU" sz="1400" b="1" dirty="0">
            <a:solidFill>
              <a:srgbClr val="FF0000"/>
            </a:solidFill>
          </a:endParaRPr>
        </a:p>
      </dgm:t>
    </dgm:pt>
    <dgm:pt modelId="{1EC7A8EC-EF37-4901-848C-649E61718DE4}" type="parTrans" cxnId="{5A9B65B8-47D2-4E3A-A735-4BE40DC53B9D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89F0CCE7-744F-4156-A362-FD4C8276EAFF}" type="sibTrans" cxnId="{5A9B65B8-47D2-4E3A-A735-4BE40DC53B9D}">
      <dgm:prSet/>
      <dgm:spPr/>
      <dgm:t>
        <a:bodyPr/>
        <a:lstStyle/>
        <a:p>
          <a:endParaRPr lang="ru-RU" sz="1400" b="0">
            <a:solidFill>
              <a:schemeClr val="tx1"/>
            </a:solidFill>
          </a:endParaRPr>
        </a:p>
      </dgm:t>
    </dgm:pt>
    <dgm:pt modelId="{9BBC4D87-C4E4-44A5-876D-DD671E5504D3}" type="pres">
      <dgm:prSet presAssocID="{1357B433-4F4D-46FF-B832-3F0F409287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10C638-5B8D-47F5-8969-D7ED673841B4}" type="pres">
      <dgm:prSet presAssocID="{F4590717-2902-4F0F-BA81-A483D477F206}" presName="parentLin" presStyleCnt="0"/>
      <dgm:spPr/>
    </dgm:pt>
    <dgm:pt modelId="{8B7722BB-0501-400F-B10B-7A9967C7A532}" type="pres">
      <dgm:prSet presAssocID="{F4590717-2902-4F0F-BA81-A483D477F20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5370CBF-CB31-4B3B-9A2B-35B297AB8A74}" type="pres">
      <dgm:prSet presAssocID="{F4590717-2902-4F0F-BA81-A483D477F206}" presName="parentText" presStyleLbl="node1" presStyleIdx="0" presStyleCnt="3" custScaleX="134563" custScaleY="831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F46B3-F2D3-4657-833F-4677CD8839EB}" type="pres">
      <dgm:prSet presAssocID="{F4590717-2902-4F0F-BA81-A483D477F206}" presName="negativeSpace" presStyleCnt="0"/>
      <dgm:spPr/>
    </dgm:pt>
    <dgm:pt modelId="{954860E4-5308-4D15-AA64-291287B701C6}" type="pres">
      <dgm:prSet presAssocID="{F4590717-2902-4F0F-BA81-A483D477F206}" presName="childText" presStyleLbl="conFgAcc1" presStyleIdx="0" presStyleCnt="3">
        <dgm:presLayoutVars>
          <dgm:bulletEnabled val="1"/>
        </dgm:presLayoutVars>
      </dgm:prSet>
      <dgm:spPr/>
    </dgm:pt>
    <dgm:pt modelId="{3D079B67-C877-4FF1-8C79-FDE81CFF8108}" type="pres">
      <dgm:prSet presAssocID="{396318A1-5FE1-48D4-8C0B-7F4448F6A4E0}" presName="spaceBetweenRectangles" presStyleCnt="0"/>
      <dgm:spPr/>
    </dgm:pt>
    <dgm:pt modelId="{97CB3591-1286-4960-AFA2-F50E0FC84041}" type="pres">
      <dgm:prSet presAssocID="{A3C7C4E1-6008-4D47-B5E5-BFD57432D22C}" presName="parentLin" presStyleCnt="0"/>
      <dgm:spPr/>
    </dgm:pt>
    <dgm:pt modelId="{6AA7FB1C-0031-4D12-BAAA-5A3679DF61FD}" type="pres">
      <dgm:prSet presAssocID="{A3C7C4E1-6008-4D47-B5E5-BFD57432D2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59DA534-462F-4031-B04F-113B9562ED6B}" type="pres">
      <dgm:prSet presAssocID="{A3C7C4E1-6008-4D47-B5E5-BFD57432D22C}" presName="parentText" presStyleLbl="node1" presStyleIdx="1" presStyleCnt="3" custScaleX="134563" custScaleY="1524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9A6E7-3E2E-4A3A-B755-AB96F75215B1}" type="pres">
      <dgm:prSet presAssocID="{A3C7C4E1-6008-4D47-B5E5-BFD57432D22C}" presName="negativeSpace" presStyleCnt="0"/>
      <dgm:spPr/>
    </dgm:pt>
    <dgm:pt modelId="{DE94C3EA-E549-4BB0-B83C-C606DBFE4063}" type="pres">
      <dgm:prSet presAssocID="{A3C7C4E1-6008-4D47-B5E5-BFD57432D22C}" presName="childText" presStyleLbl="conFgAcc1" presStyleIdx="1" presStyleCnt="3">
        <dgm:presLayoutVars>
          <dgm:bulletEnabled val="1"/>
        </dgm:presLayoutVars>
      </dgm:prSet>
      <dgm:spPr/>
    </dgm:pt>
    <dgm:pt modelId="{8909D258-8E10-4BD0-A363-666094459383}" type="pres">
      <dgm:prSet presAssocID="{2CC43CBC-96D6-4B20-9DB1-E726F90260CC}" presName="spaceBetweenRectangles" presStyleCnt="0"/>
      <dgm:spPr/>
    </dgm:pt>
    <dgm:pt modelId="{80B032EE-A679-43B7-8CF6-CFAE358C2A16}" type="pres">
      <dgm:prSet presAssocID="{B3B2A489-F96D-4E04-B139-2E76268F3353}" presName="parentLin" presStyleCnt="0"/>
      <dgm:spPr/>
    </dgm:pt>
    <dgm:pt modelId="{1CB9A51C-5491-46EB-A64F-436F3903BF2B}" type="pres">
      <dgm:prSet presAssocID="{B3B2A489-F96D-4E04-B139-2E76268F335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CD59AF8-0407-403B-97F6-7F6EB64200B9}" type="pres">
      <dgm:prSet presAssocID="{B3B2A489-F96D-4E04-B139-2E76268F3353}" presName="parentText" presStyleLbl="node1" presStyleIdx="2" presStyleCnt="3" custScaleX="134563" custScaleY="92515" custLinFactNeighborX="-621" custLinFactNeighborY="-7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1ACBF-50D8-448C-AAAB-79BC13EE99F9}" type="pres">
      <dgm:prSet presAssocID="{B3B2A489-F96D-4E04-B139-2E76268F3353}" presName="negativeSpace" presStyleCnt="0"/>
      <dgm:spPr/>
    </dgm:pt>
    <dgm:pt modelId="{E26B5AF5-EF0E-4BFA-B3F5-97CA105493F7}" type="pres">
      <dgm:prSet presAssocID="{B3B2A489-F96D-4E04-B139-2E76268F335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E137FC8-E9FD-4DF3-B0EB-B4B463DEFEB9}" type="presOf" srcId="{F4590717-2902-4F0F-BA81-A483D477F206}" destId="{8B7722BB-0501-400F-B10B-7A9967C7A532}" srcOrd="0" destOrd="0" presId="urn:microsoft.com/office/officeart/2005/8/layout/list1"/>
    <dgm:cxn modelId="{C79B5D9E-56D1-449C-BFF5-721FD14EF7EA}" type="presOf" srcId="{B3B2A489-F96D-4E04-B139-2E76268F3353}" destId="{BCD59AF8-0407-403B-97F6-7F6EB64200B9}" srcOrd="1" destOrd="0" presId="urn:microsoft.com/office/officeart/2005/8/layout/list1"/>
    <dgm:cxn modelId="{46F375E2-5D70-45CF-8594-3D89050E448E}" type="presOf" srcId="{A3C7C4E1-6008-4D47-B5E5-BFD57432D22C}" destId="{6AA7FB1C-0031-4D12-BAAA-5A3679DF61FD}" srcOrd="0" destOrd="0" presId="urn:microsoft.com/office/officeart/2005/8/layout/list1"/>
    <dgm:cxn modelId="{E51159A8-B506-4129-AE11-EC18F37113F3}" type="presOf" srcId="{1357B433-4F4D-46FF-B832-3F0F409287B0}" destId="{9BBC4D87-C4E4-44A5-876D-DD671E5504D3}" srcOrd="0" destOrd="0" presId="urn:microsoft.com/office/officeart/2005/8/layout/list1"/>
    <dgm:cxn modelId="{5A9B65B8-47D2-4E3A-A735-4BE40DC53B9D}" srcId="{1357B433-4F4D-46FF-B832-3F0F409287B0}" destId="{B3B2A489-F96D-4E04-B139-2E76268F3353}" srcOrd="2" destOrd="0" parTransId="{1EC7A8EC-EF37-4901-848C-649E61718DE4}" sibTransId="{89F0CCE7-744F-4156-A362-FD4C8276EAFF}"/>
    <dgm:cxn modelId="{55CC51C2-9807-4539-9156-47A617D738F5}" srcId="{1357B433-4F4D-46FF-B832-3F0F409287B0}" destId="{A3C7C4E1-6008-4D47-B5E5-BFD57432D22C}" srcOrd="1" destOrd="0" parTransId="{DBB0C444-0CC4-4668-86AA-9BF7E8BA2D04}" sibTransId="{2CC43CBC-96D6-4B20-9DB1-E726F90260CC}"/>
    <dgm:cxn modelId="{9C6FC43C-E329-44A5-A502-198E1A8E93F0}" type="presOf" srcId="{B3B2A489-F96D-4E04-B139-2E76268F3353}" destId="{1CB9A51C-5491-46EB-A64F-436F3903BF2B}" srcOrd="0" destOrd="0" presId="urn:microsoft.com/office/officeart/2005/8/layout/list1"/>
    <dgm:cxn modelId="{2434FDBC-633E-4E44-BFD3-C1C582A85E95}" type="presOf" srcId="{A3C7C4E1-6008-4D47-B5E5-BFD57432D22C}" destId="{159DA534-462F-4031-B04F-113B9562ED6B}" srcOrd="1" destOrd="0" presId="urn:microsoft.com/office/officeart/2005/8/layout/list1"/>
    <dgm:cxn modelId="{D152693D-FEBA-4CF6-A1E1-82FB27D3A569}" srcId="{1357B433-4F4D-46FF-B832-3F0F409287B0}" destId="{F4590717-2902-4F0F-BA81-A483D477F206}" srcOrd="0" destOrd="0" parTransId="{FA3B18AD-A660-4F32-A2DE-8E500E7A3233}" sibTransId="{396318A1-5FE1-48D4-8C0B-7F4448F6A4E0}"/>
    <dgm:cxn modelId="{F6846E5E-9BFF-46D7-B4CA-EAF4008EB64F}" type="presOf" srcId="{F4590717-2902-4F0F-BA81-A483D477F206}" destId="{C5370CBF-CB31-4B3B-9A2B-35B297AB8A74}" srcOrd="1" destOrd="0" presId="urn:microsoft.com/office/officeart/2005/8/layout/list1"/>
    <dgm:cxn modelId="{4F34D98D-4AFB-4C15-B54D-E3D931FE9358}" type="presParOf" srcId="{9BBC4D87-C4E4-44A5-876D-DD671E5504D3}" destId="{E210C638-5B8D-47F5-8969-D7ED673841B4}" srcOrd="0" destOrd="0" presId="urn:microsoft.com/office/officeart/2005/8/layout/list1"/>
    <dgm:cxn modelId="{DCF71362-7ECB-48BA-9435-7556B61610E3}" type="presParOf" srcId="{E210C638-5B8D-47F5-8969-D7ED673841B4}" destId="{8B7722BB-0501-400F-B10B-7A9967C7A532}" srcOrd="0" destOrd="0" presId="urn:microsoft.com/office/officeart/2005/8/layout/list1"/>
    <dgm:cxn modelId="{3EAF9882-AE43-45B8-A1A1-9BAB50A06F14}" type="presParOf" srcId="{E210C638-5B8D-47F5-8969-D7ED673841B4}" destId="{C5370CBF-CB31-4B3B-9A2B-35B297AB8A74}" srcOrd="1" destOrd="0" presId="urn:microsoft.com/office/officeart/2005/8/layout/list1"/>
    <dgm:cxn modelId="{ADA54E77-8947-4A3E-A371-5BCC5764765C}" type="presParOf" srcId="{9BBC4D87-C4E4-44A5-876D-DD671E5504D3}" destId="{73DF46B3-F2D3-4657-833F-4677CD8839EB}" srcOrd="1" destOrd="0" presId="urn:microsoft.com/office/officeart/2005/8/layout/list1"/>
    <dgm:cxn modelId="{D331A256-9BE1-4311-9B0A-8C1EA6C1F91D}" type="presParOf" srcId="{9BBC4D87-C4E4-44A5-876D-DD671E5504D3}" destId="{954860E4-5308-4D15-AA64-291287B701C6}" srcOrd="2" destOrd="0" presId="urn:microsoft.com/office/officeart/2005/8/layout/list1"/>
    <dgm:cxn modelId="{7C873416-D99B-479C-949B-09AABE822CC9}" type="presParOf" srcId="{9BBC4D87-C4E4-44A5-876D-DD671E5504D3}" destId="{3D079B67-C877-4FF1-8C79-FDE81CFF8108}" srcOrd="3" destOrd="0" presId="urn:microsoft.com/office/officeart/2005/8/layout/list1"/>
    <dgm:cxn modelId="{8C2A1FEC-FFFC-47B3-B66E-E6D2C272C7F8}" type="presParOf" srcId="{9BBC4D87-C4E4-44A5-876D-DD671E5504D3}" destId="{97CB3591-1286-4960-AFA2-F50E0FC84041}" srcOrd="4" destOrd="0" presId="urn:microsoft.com/office/officeart/2005/8/layout/list1"/>
    <dgm:cxn modelId="{FC1EE426-4930-4BCF-A844-FB1394AAB21B}" type="presParOf" srcId="{97CB3591-1286-4960-AFA2-F50E0FC84041}" destId="{6AA7FB1C-0031-4D12-BAAA-5A3679DF61FD}" srcOrd="0" destOrd="0" presId="urn:microsoft.com/office/officeart/2005/8/layout/list1"/>
    <dgm:cxn modelId="{9BEECD25-CF91-4800-BA9A-98B064AEF509}" type="presParOf" srcId="{97CB3591-1286-4960-AFA2-F50E0FC84041}" destId="{159DA534-462F-4031-B04F-113B9562ED6B}" srcOrd="1" destOrd="0" presId="urn:microsoft.com/office/officeart/2005/8/layout/list1"/>
    <dgm:cxn modelId="{699E8972-D4CB-4F08-B198-C489D6C23EF7}" type="presParOf" srcId="{9BBC4D87-C4E4-44A5-876D-DD671E5504D3}" destId="{D069A6E7-3E2E-4A3A-B755-AB96F75215B1}" srcOrd="5" destOrd="0" presId="urn:microsoft.com/office/officeart/2005/8/layout/list1"/>
    <dgm:cxn modelId="{B66C7AB4-0639-4335-9B1D-C523192AC404}" type="presParOf" srcId="{9BBC4D87-C4E4-44A5-876D-DD671E5504D3}" destId="{DE94C3EA-E549-4BB0-B83C-C606DBFE4063}" srcOrd="6" destOrd="0" presId="urn:microsoft.com/office/officeart/2005/8/layout/list1"/>
    <dgm:cxn modelId="{8A1C2B7E-30D6-4A03-AE93-153B7EE4AB2C}" type="presParOf" srcId="{9BBC4D87-C4E4-44A5-876D-DD671E5504D3}" destId="{8909D258-8E10-4BD0-A363-666094459383}" srcOrd="7" destOrd="0" presId="urn:microsoft.com/office/officeart/2005/8/layout/list1"/>
    <dgm:cxn modelId="{D5213ADF-1058-4089-BDAE-B238AD3DD904}" type="presParOf" srcId="{9BBC4D87-C4E4-44A5-876D-DD671E5504D3}" destId="{80B032EE-A679-43B7-8CF6-CFAE358C2A16}" srcOrd="8" destOrd="0" presId="urn:microsoft.com/office/officeart/2005/8/layout/list1"/>
    <dgm:cxn modelId="{080E3C08-3F9A-495C-B56C-07C7CD0D663D}" type="presParOf" srcId="{80B032EE-A679-43B7-8CF6-CFAE358C2A16}" destId="{1CB9A51C-5491-46EB-A64F-436F3903BF2B}" srcOrd="0" destOrd="0" presId="urn:microsoft.com/office/officeart/2005/8/layout/list1"/>
    <dgm:cxn modelId="{4782485D-45FA-49BF-B0D7-C7BA7D4DAFFE}" type="presParOf" srcId="{80B032EE-A679-43B7-8CF6-CFAE358C2A16}" destId="{BCD59AF8-0407-403B-97F6-7F6EB64200B9}" srcOrd="1" destOrd="0" presId="urn:microsoft.com/office/officeart/2005/8/layout/list1"/>
    <dgm:cxn modelId="{F1689C38-FB55-4F50-8EC0-D8E94EE7EEE8}" type="presParOf" srcId="{9BBC4D87-C4E4-44A5-876D-DD671E5504D3}" destId="{BEF1ACBF-50D8-448C-AAAB-79BC13EE99F9}" srcOrd="9" destOrd="0" presId="urn:microsoft.com/office/officeart/2005/8/layout/list1"/>
    <dgm:cxn modelId="{444B6E5A-2910-4C6A-8431-53DFEFD5911B}" type="presParOf" srcId="{9BBC4D87-C4E4-44A5-876D-DD671E5504D3}" destId="{E26B5AF5-EF0E-4BFA-B3F5-97CA105493F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633F6A-E1B4-48FE-93B5-C0A4A592E686}">
      <dsp:nvSpPr>
        <dsp:cNvPr id="0" name=""/>
        <dsp:cNvSpPr/>
      </dsp:nvSpPr>
      <dsp:spPr>
        <a:xfrm>
          <a:off x="-5128872" y="-785678"/>
          <a:ext cx="6107861" cy="610786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796D1-1FA0-4119-B9B7-F1E5753FD367}">
      <dsp:nvSpPr>
        <dsp:cNvPr id="0" name=""/>
        <dsp:cNvSpPr/>
      </dsp:nvSpPr>
      <dsp:spPr>
        <a:xfrm>
          <a:off x="629666" y="453650"/>
          <a:ext cx="10829009" cy="9073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17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solidFill>
                <a:schemeClr val="tx1"/>
              </a:solidFill>
            </a:rPr>
            <a:t>председатель, члены и секретарь государственной экзаменационной комиссии</a:t>
          </a:r>
          <a:endParaRPr lang="ru-RU" sz="2700" b="0" kern="1200" dirty="0">
            <a:solidFill>
              <a:schemeClr val="tx1"/>
            </a:solidFill>
          </a:endParaRPr>
        </a:p>
      </dsp:txBody>
      <dsp:txXfrm>
        <a:off x="629666" y="453650"/>
        <a:ext cx="10829009" cy="907300"/>
      </dsp:txXfrm>
    </dsp:sp>
    <dsp:sp modelId="{A2CF242A-C933-448C-8BC4-291FA62CA7D0}">
      <dsp:nvSpPr>
        <dsp:cNvPr id="0" name=""/>
        <dsp:cNvSpPr/>
      </dsp:nvSpPr>
      <dsp:spPr>
        <a:xfrm>
          <a:off x="62603" y="340237"/>
          <a:ext cx="1134126" cy="11341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FEFEA0-1C45-4B97-A886-B49B6FAE6BFA}">
      <dsp:nvSpPr>
        <dsp:cNvPr id="0" name=""/>
        <dsp:cNvSpPr/>
      </dsp:nvSpPr>
      <dsp:spPr>
        <a:xfrm>
          <a:off x="959470" y="1814601"/>
          <a:ext cx="10499205" cy="907300"/>
        </a:xfrm>
        <a:prstGeom prst="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17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solidFill>
                <a:schemeClr val="tx1"/>
              </a:solidFill>
            </a:rPr>
            <a:t>обучающиеся, проходящие государственные аттестационные испытания</a:t>
          </a:r>
          <a:endParaRPr lang="ru-RU" sz="2700" b="0" kern="1200" dirty="0">
            <a:solidFill>
              <a:schemeClr val="tx1"/>
            </a:solidFill>
          </a:endParaRPr>
        </a:p>
      </dsp:txBody>
      <dsp:txXfrm>
        <a:off x="959470" y="1814601"/>
        <a:ext cx="10499205" cy="907300"/>
      </dsp:txXfrm>
    </dsp:sp>
    <dsp:sp modelId="{2D768A6B-C858-4CA2-8625-F082C46F7B3F}">
      <dsp:nvSpPr>
        <dsp:cNvPr id="0" name=""/>
        <dsp:cNvSpPr/>
      </dsp:nvSpPr>
      <dsp:spPr>
        <a:xfrm>
          <a:off x="392407" y="1701189"/>
          <a:ext cx="1134126" cy="11341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C6BC97-3C31-43A0-94CE-9595E90E009E}">
      <dsp:nvSpPr>
        <dsp:cNvPr id="0" name=""/>
        <dsp:cNvSpPr/>
      </dsp:nvSpPr>
      <dsp:spPr>
        <a:xfrm>
          <a:off x="629666" y="3175552"/>
          <a:ext cx="10829009" cy="907300"/>
        </a:xfrm>
        <a:prstGeom prst="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17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solidFill>
                <a:schemeClr val="tx1"/>
              </a:solidFill>
            </a:rPr>
            <a:t>технический персонал</a:t>
          </a:r>
          <a:endParaRPr lang="ru-RU" sz="2700" b="0" kern="1200" dirty="0">
            <a:solidFill>
              <a:schemeClr val="tx1"/>
            </a:solidFill>
          </a:endParaRPr>
        </a:p>
      </dsp:txBody>
      <dsp:txXfrm>
        <a:off x="629666" y="3175552"/>
        <a:ext cx="10829009" cy="907300"/>
      </dsp:txXfrm>
    </dsp:sp>
    <dsp:sp modelId="{766CE731-106F-44F7-9926-929F826EA6A7}">
      <dsp:nvSpPr>
        <dsp:cNvPr id="0" name=""/>
        <dsp:cNvSpPr/>
      </dsp:nvSpPr>
      <dsp:spPr>
        <a:xfrm>
          <a:off x="62603" y="3062140"/>
          <a:ext cx="1134126" cy="11341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173BC-051D-4238-8217-3D4BFA023281}">
      <dsp:nvSpPr>
        <dsp:cNvPr id="0" name=""/>
        <dsp:cNvSpPr/>
      </dsp:nvSpPr>
      <dsp:spPr>
        <a:xfrm rot="5400000">
          <a:off x="-127738" y="133547"/>
          <a:ext cx="851590" cy="59611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1</a:t>
          </a:r>
          <a:endParaRPr lang="ru-RU" sz="1400" b="0" kern="1200" dirty="0">
            <a:solidFill>
              <a:schemeClr val="tx1"/>
            </a:solidFill>
          </a:endParaRPr>
        </a:p>
      </dsp:txBody>
      <dsp:txXfrm rot="5400000">
        <a:off x="-127738" y="133547"/>
        <a:ext cx="851590" cy="596113"/>
      </dsp:txXfrm>
    </dsp:sp>
    <dsp:sp modelId="{F5A932CD-7CC7-4EA4-BEC6-F071F0536FAA}">
      <dsp:nvSpPr>
        <dsp:cNvPr id="0" name=""/>
        <dsp:cNvSpPr/>
      </dsp:nvSpPr>
      <dsp:spPr>
        <a:xfrm rot="5400000">
          <a:off x="5817933" y="-5216011"/>
          <a:ext cx="553533" cy="109971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FF0000"/>
              </a:solidFill>
            </a:rPr>
            <a:t>аудио и видеозапись </a:t>
          </a:r>
          <a:r>
            <a:rPr lang="ru-RU" sz="1400" b="0" kern="1200" dirty="0" smtClean="0">
              <a:solidFill>
                <a:schemeClr val="tx1"/>
              </a:solidFill>
            </a:rPr>
            <a:t>процедуры проведения государственных аттестационных испытаний</a:t>
          </a:r>
          <a:endParaRPr lang="ru-RU" sz="1400" b="0" kern="1200" dirty="0">
            <a:solidFill>
              <a:schemeClr val="tx1"/>
            </a:solidFill>
          </a:endParaRPr>
        </a:p>
      </dsp:txBody>
      <dsp:txXfrm rot="5400000">
        <a:off x="5817933" y="-5216011"/>
        <a:ext cx="553533" cy="10997174"/>
      </dsp:txXfrm>
    </dsp:sp>
    <dsp:sp modelId="{3B46EAED-697F-4F84-B19A-218203865C1A}">
      <dsp:nvSpPr>
        <dsp:cNvPr id="0" name=""/>
        <dsp:cNvSpPr/>
      </dsp:nvSpPr>
      <dsp:spPr>
        <a:xfrm rot="5400000">
          <a:off x="-127738" y="901780"/>
          <a:ext cx="851590" cy="596113"/>
        </a:xfrm>
        <a:prstGeom prst="chevron">
          <a:avLst/>
        </a:prstGeom>
        <a:gradFill rotWithShape="0">
          <a:gsLst>
            <a:gs pos="0">
              <a:schemeClr val="accent5">
                <a:hueOff val="-1225558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8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8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2</a:t>
          </a:r>
          <a:endParaRPr lang="ru-RU" sz="1400" b="0" kern="1200" dirty="0">
            <a:solidFill>
              <a:schemeClr val="tx1"/>
            </a:solidFill>
          </a:endParaRPr>
        </a:p>
      </dsp:txBody>
      <dsp:txXfrm rot="5400000">
        <a:off x="-127738" y="901780"/>
        <a:ext cx="851590" cy="596113"/>
      </dsp:txXfrm>
    </dsp:sp>
    <dsp:sp modelId="{DCBF54DE-8D11-491D-A41B-57B6EE8D4E64}">
      <dsp:nvSpPr>
        <dsp:cNvPr id="0" name=""/>
        <dsp:cNvSpPr/>
      </dsp:nvSpPr>
      <dsp:spPr>
        <a:xfrm rot="5400000">
          <a:off x="5817933" y="-4447778"/>
          <a:ext cx="553533" cy="109971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FF0000"/>
              </a:solidFill>
            </a:rPr>
            <a:t>идентификацию личности обучающегося </a:t>
          </a:r>
          <a:r>
            <a:rPr lang="ru-RU" sz="1400" b="0" kern="1200" dirty="0" smtClean="0">
              <a:solidFill>
                <a:schemeClr val="tx1"/>
              </a:solidFill>
            </a:rPr>
            <a:t>для проведения государственного экзамена и представления научного доклада</a:t>
          </a:r>
          <a:endParaRPr lang="ru-RU" sz="1400" b="0" kern="1200" dirty="0">
            <a:solidFill>
              <a:schemeClr val="tx1"/>
            </a:solidFill>
          </a:endParaRPr>
        </a:p>
      </dsp:txBody>
      <dsp:txXfrm rot="5400000">
        <a:off x="5817933" y="-4447778"/>
        <a:ext cx="553533" cy="10997174"/>
      </dsp:txXfrm>
    </dsp:sp>
    <dsp:sp modelId="{F8A718F9-552E-4A65-8A86-19BE42003C56}">
      <dsp:nvSpPr>
        <dsp:cNvPr id="0" name=""/>
        <dsp:cNvSpPr/>
      </dsp:nvSpPr>
      <dsp:spPr>
        <a:xfrm rot="5400000">
          <a:off x="-127738" y="1670013"/>
          <a:ext cx="851590" cy="596113"/>
        </a:xfrm>
        <a:prstGeom prst="chevron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3</a:t>
          </a:r>
          <a:endParaRPr lang="ru-RU" sz="1400" b="0" kern="1200" dirty="0">
            <a:solidFill>
              <a:schemeClr val="tx1"/>
            </a:solidFill>
          </a:endParaRPr>
        </a:p>
      </dsp:txBody>
      <dsp:txXfrm rot="5400000">
        <a:off x="-127738" y="1670013"/>
        <a:ext cx="851590" cy="596113"/>
      </dsp:txXfrm>
    </dsp:sp>
    <dsp:sp modelId="{7CD08BE3-2077-4F2F-8C38-0AA06F787331}">
      <dsp:nvSpPr>
        <dsp:cNvPr id="0" name=""/>
        <dsp:cNvSpPr/>
      </dsp:nvSpPr>
      <dsp:spPr>
        <a:xfrm rot="5400000">
          <a:off x="5817933" y="-3679545"/>
          <a:ext cx="553533" cy="109971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FF0000"/>
              </a:solidFill>
            </a:rPr>
            <a:t>видеонаблюдение в помещении, </a:t>
          </a:r>
          <a:r>
            <a:rPr lang="ru-RU" sz="1400" b="0" kern="1200" dirty="0" smtClean="0">
              <a:solidFill>
                <a:schemeClr val="tx1"/>
              </a:solidFill>
            </a:rPr>
            <a:t>задействованном для проведения государственного экзамена и представления научного доклада: возможность демонстрации помещения, входных дверей; обзора обучающегося, проходящего  государственные аттестационные испытания</a:t>
          </a:r>
          <a:endParaRPr lang="ru-RU" sz="1400" b="0" kern="1200" dirty="0">
            <a:solidFill>
              <a:schemeClr val="tx1"/>
            </a:solidFill>
          </a:endParaRPr>
        </a:p>
      </dsp:txBody>
      <dsp:txXfrm rot="5400000">
        <a:off x="5817933" y="-3679545"/>
        <a:ext cx="553533" cy="10997174"/>
      </dsp:txXfrm>
    </dsp:sp>
    <dsp:sp modelId="{FC403CA6-8393-4C75-8888-B4D586974258}">
      <dsp:nvSpPr>
        <dsp:cNvPr id="0" name=""/>
        <dsp:cNvSpPr/>
      </dsp:nvSpPr>
      <dsp:spPr>
        <a:xfrm rot="5400000">
          <a:off x="-127738" y="2438247"/>
          <a:ext cx="851590" cy="596113"/>
        </a:xfrm>
        <a:prstGeom prst="chevron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4</a:t>
          </a:r>
          <a:endParaRPr lang="ru-RU" sz="1400" b="0" kern="1200" dirty="0">
            <a:solidFill>
              <a:schemeClr val="tx1"/>
            </a:solidFill>
          </a:endParaRPr>
        </a:p>
      </dsp:txBody>
      <dsp:txXfrm rot="5400000">
        <a:off x="-127738" y="2438247"/>
        <a:ext cx="851590" cy="596113"/>
      </dsp:txXfrm>
    </dsp:sp>
    <dsp:sp modelId="{1C6AB94B-356C-47F9-8247-48EF5A913BBD}">
      <dsp:nvSpPr>
        <dsp:cNvPr id="0" name=""/>
        <dsp:cNvSpPr/>
      </dsp:nvSpPr>
      <dsp:spPr>
        <a:xfrm rot="5400000">
          <a:off x="5817933" y="-2911311"/>
          <a:ext cx="553533" cy="109971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</a:rPr>
            <a:t>качественную </a:t>
          </a:r>
          <a:r>
            <a:rPr lang="ru-RU" sz="1400" b="1" kern="1200" dirty="0" smtClean="0">
              <a:solidFill>
                <a:srgbClr val="FF0000"/>
              </a:solidFill>
            </a:rPr>
            <a:t>непрерывную видео- и аудио трансляцию </a:t>
          </a:r>
          <a:r>
            <a:rPr lang="ru-RU" sz="1400" b="0" kern="1200" dirty="0" smtClean="0">
              <a:solidFill>
                <a:schemeClr val="tx1"/>
              </a:solidFill>
            </a:rPr>
            <a:t>выступления обучающегося и членов государственной экзаменационной комиссии</a:t>
          </a:r>
          <a:endParaRPr lang="ru-RU" sz="1400" b="0" kern="1200" dirty="0">
            <a:solidFill>
              <a:schemeClr val="tx1"/>
            </a:solidFill>
          </a:endParaRPr>
        </a:p>
      </dsp:txBody>
      <dsp:txXfrm rot="5400000">
        <a:off x="5817933" y="-2911311"/>
        <a:ext cx="553533" cy="10997174"/>
      </dsp:txXfrm>
    </dsp:sp>
    <dsp:sp modelId="{53A65CDC-2180-42E2-851F-030CBD46A906}">
      <dsp:nvSpPr>
        <dsp:cNvPr id="0" name=""/>
        <dsp:cNvSpPr/>
      </dsp:nvSpPr>
      <dsp:spPr>
        <a:xfrm rot="5400000">
          <a:off x="-127738" y="3206480"/>
          <a:ext cx="851590" cy="596113"/>
        </a:xfrm>
        <a:prstGeom prst="chevron">
          <a:avLst/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5</a:t>
          </a:r>
          <a:endParaRPr lang="ru-RU" sz="1400" b="0" kern="1200" dirty="0">
            <a:solidFill>
              <a:schemeClr val="tx1"/>
            </a:solidFill>
          </a:endParaRPr>
        </a:p>
      </dsp:txBody>
      <dsp:txXfrm rot="5400000">
        <a:off x="-127738" y="3206480"/>
        <a:ext cx="851590" cy="596113"/>
      </dsp:txXfrm>
    </dsp:sp>
    <dsp:sp modelId="{2A4AFC8B-4F9B-4DF9-B587-8CEE86CB668E}">
      <dsp:nvSpPr>
        <dsp:cNvPr id="0" name=""/>
        <dsp:cNvSpPr/>
      </dsp:nvSpPr>
      <dsp:spPr>
        <a:xfrm rot="5400000">
          <a:off x="5817933" y="-2143078"/>
          <a:ext cx="553533" cy="109971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</a:rPr>
            <a:t>возможность </a:t>
          </a:r>
          <a:r>
            <a:rPr lang="ru-RU" sz="1400" b="1" kern="1200" dirty="0" smtClean="0">
              <a:solidFill>
                <a:srgbClr val="FF0000"/>
              </a:solidFill>
            </a:rPr>
            <a:t>демонстрации</a:t>
          </a:r>
          <a:r>
            <a:rPr lang="ru-RU" sz="1400" b="0" kern="1200" dirty="0" smtClean="0">
              <a:solidFill>
                <a:schemeClr val="tx1"/>
              </a:solidFill>
            </a:rPr>
            <a:t> обучающимся </a:t>
          </a:r>
          <a:r>
            <a:rPr lang="ru-RU" sz="1400" b="1" kern="1200" dirty="0" smtClean="0">
              <a:solidFill>
                <a:srgbClr val="FF0000"/>
              </a:solidFill>
            </a:rPr>
            <a:t>презентационных материалов </a:t>
          </a:r>
          <a:r>
            <a:rPr lang="ru-RU" sz="1400" b="0" kern="1200" dirty="0" smtClean="0">
              <a:solidFill>
                <a:schemeClr val="tx1"/>
              </a:solidFill>
            </a:rPr>
            <a:t>во время представления научного доклада всем членам государственной экзаменационной комиссии</a:t>
          </a:r>
          <a:endParaRPr lang="ru-RU" sz="1400" b="0" kern="1200" dirty="0">
            <a:solidFill>
              <a:schemeClr val="tx1"/>
            </a:solidFill>
          </a:endParaRPr>
        </a:p>
      </dsp:txBody>
      <dsp:txXfrm rot="5400000">
        <a:off x="5817933" y="-2143078"/>
        <a:ext cx="553533" cy="10997174"/>
      </dsp:txXfrm>
    </dsp:sp>
    <dsp:sp modelId="{DEDCD45D-B66F-496A-ADBC-77CA9B4F3189}">
      <dsp:nvSpPr>
        <dsp:cNvPr id="0" name=""/>
        <dsp:cNvSpPr/>
      </dsp:nvSpPr>
      <dsp:spPr>
        <a:xfrm rot="5400000">
          <a:off x="-127738" y="3974714"/>
          <a:ext cx="851590" cy="596113"/>
        </a:xfrm>
        <a:prstGeom prst="chevron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6</a:t>
          </a:r>
          <a:endParaRPr lang="ru-RU" sz="1400" b="0" kern="1200" dirty="0">
            <a:solidFill>
              <a:schemeClr val="tx1"/>
            </a:solidFill>
          </a:endParaRPr>
        </a:p>
      </dsp:txBody>
      <dsp:txXfrm rot="5400000">
        <a:off x="-127738" y="3974714"/>
        <a:ext cx="851590" cy="596113"/>
      </dsp:txXfrm>
    </dsp:sp>
    <dsp:sp modelId="{C6564B0F-40FD-4D67-8CA4-BC134D48D2A6}">
      <dsp:nvSpPr>
        <dsp:cNvPr id="0" name=""/>
        <dsp:cNvSpPr/>
      </dsp:nvSpPr>
      <dsp:spPr>
        <a:xfrm rot="5400000">
          <a:off x="5817933" y="-1374844"/>
          <a:ext cx="553533" cy="109971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FF0000"/>
              </a:solidFill>
            </a:rPr>
            <a:t>возможность </a:t>
          </a:r>
          <a:r>
            <a:rPr lang="ru-RU" sz="1400" b="0" kern="1200" dirty="0" smtClean="0">
              <a:solidFill>
                <a:schemeClr val="tx1"/>
              </a:solidFill>
            </a:rPr>
            <a:t>для членов государственной экзаменационной комиссии </a:t>
          </a:r>
          <a:r>
            <a:rPr lang="ru-RU" sz="1400" b="1" kern="1200" dirty="0" smtClean="0">
              <a:solidFill>
                <a:srgbClr val="FF0000"/>
              </a:solidFill>
            </a:rPr>
            <a:t>задавать вопросы</a:t>
          </a:r>
          <a:r>
            <a:rPr lang="ru-RU" sz="1400" b="0" kern="1200" dirty="0" smtClean="0">
              <a:solidFill>
                <a:schemeClr val="tx1"/>
              </a:solidFill>
            </a:rPr>
            <a:t>, а для обучающегося, отвечать на них в процессе проведения государственных аттестационных испытаний</a:t>
          </a:r>
          <a:endParaRPr lang="ru-RU" sz="1400" b="0" kern="1200" dirty="0">
            <a:solidFill>
              <a:schemeClr val="tx1"/>
            </a:solidFill>
          </a:endParaRPr>
        </a:p>
      </dsp:txBody>
      <dsp:txXfrm rot="5400000">
        <a:off x="5817933" y="-1374844"/>
        <a:ext cx="553533" cy="10997174"/>
      </dsp:txXfrm>
    </dsp:sp>
    <dsp:sp modelId="{AE2E64F0-8BC1-44A0-926C-7A4BE8E25358}">
      <dsp:nvSpPr>
        <dsp:cNvPr id="0" name=""/>
        <dsp:cNvSpPr/>
      </dsp:nvSpPr>
      <dsp:spPr>
        <a:xfrm rot="5400000">
          <a:off x="-127738" y="4742947"/>
          <a:ext cx="851590" cy="596113"/>
        </a:xfrm>
        <a:prstGeom prst="chevron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7</a:t>
          </a:r>
          <a:endParaRPr lang="ru-RU" sz="1400" b="0" kern="1200" dirty="0">
            <a:solidFill>
              <a:schemeClr val="tx1"/>
            </a:solidFill>
          </a:endParaRPr>
        </a:p>
      </dsp:txBody>
      <dsp:txXfrm rot="5400000">
        <a:off x="-127738" y="4742947"/>
        <a:ext cx="851590" cy="596113"/>
      </dsp:txXfrm>
    </dsp:sp>
    <dsp:sp modelId="{6B497867-F6E4-4B53-973B-54096DDB7F57}">
      <dsp:nvSpPr>
        <dsp:cNvPr id="0" name=""/>
        <dsp:cNvSpPr/>
      </dsp:nvSpPr>
      <dsp:spPr>
        <a:xfrm rot="5400000">
          <a:off x="5817933" y="-606611"/>
          <a:ext cx="553533" cy="109971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</a:rPr>
            <a:t>возможность </a:t>
          </a:r>
          <a:r>
            <a:rPr lang="ru-RU" sz="1400" b="1" kern="1200" dirty="0" smtClean="0">
              <a:solidFill>
                <a:srgbClr val="FF0000"/>
              </a:solidFill>
            </a:rPr>
            <a:t>оперативного восстановления связи </a:t>
          </a:r>
          <a:r>
            <a:rPr lang="ru-RU" sz="1400" b="0" kern="1200" dirty="0" smtClean="0">
              <a:solidFill>
                <a:schemeClr val="tx1"/>
              </a:solidFill>
            </a:rPr>
            <a:t>в случае технических сбоев каналов связи или оборудования</a:t>
          </a:r>
          <a:endParaRPr lang="ru-RU" sz="1400" b="0" kern="1200" dirty="0">
            <a:solidFill>
              <a:schemeClr val="tx1"/>
            </a:solidFill>
          </a:endParaRPr>
        </a:p>
      </dsp:txBody>
      <dsp:txXfrm rot="5400000">
        <a:off x="5817933" y="-606611"/>
        <a:ext cx="553533" cy="109971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EA2D36-F0C0-450E-A7DE-D3A91F188339}">
      <dsp:nvSpPr>
        <dsp:cNvPr id="0" name=""/>
        <dsp:cNvSpPr/>
      </dsp:nvSpPr>
      <dsp:spPr>
        <a:xfrm>
          <a:off x="0" y="398330"/>
          <a:ext cx="1152128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DAB2C-4497-4C9E-B54E-12FBF8CEF500}">
      <dsp:nvSpPr>
        <dsp:cNvPr id="0" name=""/>
        <dsp:cNvSpPr/>
      </dsp:nvSpPr>
      <dsp:spPr>
        <a:xfrm>
          <a:off x="574635" y="144016"/>
          <a:ext cx="10946644" cy="5399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34" tIns="0" rIns="3048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составить и довести </a:t>
          </a:r>
          <a:r>
            <a:rPr lang="ru-RU" sz="1600" b="0" kern="1200" dirty="0" smtClean="0">
              <a:solidFill>
                <a:schemeClr val="tx1"/>
              </a:solidFill>
            </a:rPr>
            <a:t>до обучающегося </a:t>
          </a:r>
          <a:r>
            <a:rPr lang="ru-RU" sz="1600" b="1" kern="1200" dirty="0" smtClean="0">
              <a:solidFill>
                <a:srgbClr val="FF0000"/>
              </a:solidFill>
            </a:rPr>
            <a:t>график</a:t>
          </a:r>
          <a:r>
            <a:rPr lang="ru-RU" sz="1600" b="0" kern="1200" dirty="0" smtClean="0">
              <a:solidFill>
                <a:schemeClr val="tx1"/>
              </a:solidFill>
            </a:rPr>
            <a:t> подготовки к государственным аттестационным испытаниям в соответствии со сроками проведения </a:t>
          </a:r>
          <a:r>
            <a:rPr lang="ru-RU" sz="1600" b="1" kern="1200" dirty="0" smtClean="0">
              <a:solidFill>
                <a:srgbClr val="FF0000"/>
              </a:solidFill>
            </a:rPr>
            <a:t>ГИА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574635" y="144016"/>
        <a:ext cx="10946644" cy="539998"/>
      </dsp:txXfrm>
    </dsp:sp>
    <dsp:sp modelId="{C84EB07D-20EA-48A0-9B70-DA5FCCD3DE1C}">
      <dsp:nvSpPr>
        <dsp:cNvPr id="0" name=""/>
        <dsp:cNvSpPr/>
      </dsp:nvSpPr>
      <dsp:spPr>
        <a:xfrm>
          <a:off x="0" y="1059291"/>
          <a:ext cx="1152128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2B448-8BAD-46F6-94F2-203773E1453C}">
      <dsp:nvSpPr>
        <dsp:cNvPr id="0" name=""/>
        <dsp:cNvSpPr/>
      </dsp:nvSpPr>
      <dsp:spPr>
        <a:xfrm>
          <a:off x="548498" y="979730"/>
          <a:ext cx="10969957" cy="360000"/>
        </a:xfrm>
        <a:prstGeom prst="round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34" tIns="0" rIns="3048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довести</a:t>
          </a:r>
          <a:r>
            <a:rPr lang="ru-RU" sz="1600" b="0" kern="1200" dirty="0" smtClean="0">
              <a:solidFill>
                <a:schemeClr val="tx1"/>
              </a:solidFill>
            </a:rPr>
            <a:t> до обучающегося </a:t>
          </a:r>
          <a:r>
            <a:rPr lang="ru-RU" sz="1600" b="1" kern="1200" dirty="0" smtClean="0">
              <a:solidFill>
                <a:srgbClr val="FF0000"/>
              </a:solidFill>
            </a:rPr>
            <a:t>расписание консультаций </a:t>
          </a:r>
          <a:r>
            <a:rPr lang="ru-RU" sz="1600" b="0" kern="1200" dirty="0" smtClean="0">
              <a:solidFill>
                <a:schemeClr val="tx1"/>
              </a:solidFill>
            </a:rPr>
            <a:t>и способ их проведения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548498" y="979730"/>
        <a:ext cx="10969957" cy="360000"/>
      </dsp:txXfrm>
    </dsp:sp>
    <dsp:sp modelId="{612DBEA9-5C0A-4636-AB6E-B91401094046}">
      <dsp:nvSpPr>
        <dsp:cNvPr id="0" name=""/>
        <dsp:cNvSpPr/>
      </dsp:nvSpPr>
      <dsp:spPr>
        <a:xfrm>
          <a:off x="0" y="1900249"/>
          <a:ext cx="1152128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9F487-9C14-4430-BCDC-E6015491C5E5}">
      <dsp:nvSpPr>
        <dsp:cNvPr id="0" name=""/>
        <dsp:cNvSpPr/>
      </dsp:nvSpPr>
      <dsp:spPr>
        <a:xfrm>
          <a:off x="548498" y="1640691"/>
          <a:ext cx="10969957" cy="539998"/>
        </a:xfrm>
        <a:prstGeom prst="round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34" tIns="0" rIns="3048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обеспечить проверку на наличие заимствований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0" kern="1200" dirty="0" smtClean="0">
              <a:solidFill>
                <a:schemeClr val="tx1"/>
              </a:solidFill>
            </a:rPr>
            <a:t>и цитирований научно- квалификационной работы (диссертации) и научного доклада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548498" y="1640691"/>
        <a:ext cx="10969957" cy="539998"/>
      </dsp:txXfrm>
    </dsp:sp>
    <dsp:sp modelId="{F25B2A63-DFC1-4837-90DB-673DCB05EF50}">
      <dsp:nvSpPr>
        <dsp:cNvPr id="0" name=""/>
        <dsp:cNvSpPr/>
      </dsp:nvSpPr>
      <dsp:spPr>
        <a:xfrm>
          <a:off x="0" y="2526923"/>
          <a:ext cx="1152128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E6F4C-8898-471B-94A5-4DD1CC73E74B}">
      <dsp:nvSpPr>
        <dsp:cNvPr id="0" name=""/>
        <dsp:cNvSpPr/>
      </dsp:nvSpPr>
      <dsp:spPr>
        <a:xfrm>
          <a:off x="548498" y="2481649"/>
          <a:ext cx="10969957" cy="325714"/>
        </a:xfrm>
        <a:prstGeom prst="round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34" tIns="0" rIns="3048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организовать</a:t>
          </a:r>
          <a:r>
            <a:rPr lang="ru-RU" sz="1600" b="0" kern="1200" dirty="0" smtClean="0">
              <a:solidFill>
                <a:schemeClr val="tx1"/>
              </a:solidFill>
            </a:rPr>
            <a:t> проведение </a:t>
          </a:r>
          <a:r>
            <a:rPr lang="ru-RU" sz="1600" b="1" kern="1200" dirty="0" smtClean="0">
              <a:solidFill>
                <a:srgbClr val="FF0000"/>
              </a:solidFill>
            </a:rPr>
            <a:t>рецензирования научного доклада </a:t>
          </a:r>
          <a:r>
            <a:rPr lang="ru-RU" sz="1600" b="0" kern="1200" dirty="0" smtClean="0">
              <a:solidFill>
                <a:schemeClr val="tx1"/>
              </a:solidFill>
            </a:rPr>
            <a:t>аспиранта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548498" y="2481649"/>
        <a:ext cx="10969957" cy="325714"/>
      </dsp:txXfrm>
    </dsp:sp>
    <dsp:sp modelId="{CEA3F9D2-9AF0-4DA3-B40D-A9DA65A18270}">
      <dsp:nvSpPr>
        <dsp:cNvPr id="0" name=""/>
        <dsp:cNvSpPr/>
      </dsp:nvSpPr>
      <dsp:spPr>
        <a:xfrm>
          <a:off x="0" y="4130740"/>
          <a:ext cx="1152128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58BC5-6DD3-42B5-81EA-3A1F4345743F}">
      <dsp:nvSpPr>
        <dsp:cNvPr id="0" name=""/>
        <dsp:cNvSpPr/>
      </dsp:nvSpPr>
      <dsp:spPr>
        <a:xfrm>
          <a:off x="548498" y="3108323"/>
          <a:ext cx="10969957" cy="1302856"/>
        </a:xfrm>
        <a:prstGeom prst="roundRect">
          <a:avLst/>
        </a:prstGeom>
        <a:solidFill>
          <a:schemeClr val="accent5">
            <a:hueOff val="-5882677"/>
            <a:satOff val="-8182"/>
            <a:lumOff val="-31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34" tIns="0" rIns="3048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не позднее, чем за 5 рабочих дней </a:t>
          </a:r>
          <a:r>
            <a:rPr lang="ru-RU" sz="1600" b="0" kern="1200" dirty="0" smtClean="0">
              <a:solidFill>
                <a:schemeClr val="tx1"/>
              </a:solidFill>
            </a:rPr>
            <a:t>до представления научного доклада выслать по электронной почте/иным способом обучающемуся электронные образы документов: титульный лист научного доклада, подписанный руководителем; отзыв научного руководителя, подписанный руководителем; справку о проведении проверки на наличие заимствований и цитирований научного доклада, подписанную руководителем; рецензии на научный доклад, подписанные рецензентами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548498" y="3108323"/>
        <a:ext cx="10969957" cy="1302856"/>
      </dsp:txXfrm>
    </dsp:sp>
    <dsp:sp modelId="{42811AC3-18F1-46B6-B125-B2C59A6C36F9}">
      <dsp:nvSpPr>
        <dsp:cNvPr id="0" name=""/>
        <dsp:cNvSpPr/>
      </dsp:nvSpPr>
      <dsp:spPr>
        <a:xfrm>
          <a:off x="0" y="5259699"/>
          <a:ext cx="1152128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CF942-8342-4133-A50D-D1F0FD16211D}">
      <dsp:nvSpPr>
        <dsp:cNvPr id="0" name=""/>
        <dsp:cNvSpPr/>
      </dsp:nvSpPr>
      <dsp:spPr>
        <a:xfrm>
          <a:off x="548498" y="4712140"/>
          <a:ext cx="10969957" cy="827999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34" tIns="0" rIns="3048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не позднее, чем за 3 рабочих дня </a:t>
          </a:r>
          <a:r>
            <a:rPr lang="ru-RU" sz="1600" b="0" kern="1200" dirty="0" smtClean="0">
              <a:solidFill>
                <a:schemeClr val="tx1"/>
              </a:solidFill>
            </a:rPr>
            <a:t>до представления научного доклада переслать заведующему кафедрой/уполномоченному им лицу «Пакет документов научно-квалификационной работы», полученный от аспиранта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548498" y="4712140"/>
        <a:ext cx="10969957" cy="8279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0BAE16-F17E-4D46-B44D-C3832AC1E7A0}">
      <dsp:nvSpPr>
        <dsp:cNvPr id="0" name=""/>
        <dsp:cNvSpPr/>
      </dsp:nvSpPr>
      <dsp:spPr>
        <a:xfrm>
          <a:off x="-5858464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9664C-868B-4D19-9B95-091F2B1E2545}">
      <dsp:nvSpPr>
        <dsp:cNvPr id="0" name=""/>
        <dsp:cNvSpPr/>
      </dsp:nvSpPr>
      <dsp:spPr>
        <a:xfrm>
          <a:off x="363698" y="309278"/>
          <a:ext cx="11160375" cy="3239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следовать</a:t>
          </a:r>
          <a:r>
            <a:rPr lang="ru-RU" sz="1600" b="0" kern="1200" dirty="0" smtClean="0">
              <a:solidFill>
                <a:schemeClr val="tx1"/>
              </a:solidFill>
            </a:rPr>
            <a:t> составленному </a:t>
          </a:r>
          <a:r>
            <a:rPr lang="ru-RU" sz="1600" b="1" kern="1200" dirty="0" smtClean="0">
              <a:solidFill>
                <a:srgbClr val="FF0000"/>
              </a:solidFill>
            </a:rPr>
            <a:t>графику</a:t>
          </a:r>
          <a:r>
            <a:rPr lang="ru-RU" sz="1600" b="0" kern="1200" dirty="0" smtClean="0">
              <a:solidFill>
                <a:schemeClr val="tx1"/>
              </a:solidFill>
            </a:rPr>
            <a:t> при подготовке к </a:t>
          </a:r>
          <a:r>
            <a:rPr lang="ru-RU" sz="1600" b="1" kern="1200" dirty="0" smtClean="0">
              <a:solidFill>
                <a:srgbClr val="FF0000"/>
              </a:solidFill>
            </a:rPr>
            <a:t>ГИА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363698" y="309278"/>
        <a:ext cx="11160375" cy="323998"/>
      </dsp:txXfrm>
    </dsp:sp>
    <dsp:sp modelId="{7AF92447-399E-40BC-ABF4-5A0E57FB8165}">
      <dsp:nvSpPr>
        <dsp:cNvPr id="0" name=""/>
        <dsp:cNvSpPr/>
      </dsp:nvSpPr>
      <dsp:spPr>
        <a:xfrm>
          <a:off x="69214" y="176794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6DA5F0-CB59-4AFB-BF5D-44B777644275}">
      <dsp:nvSpPr>
        <dsp:cNvPr id="0" name=""/>
        <dsp:cNvSpPr/>
      </dsp:nvSpPr>
      <dsp:spPr>
        <a:xfrm>
          <a:off x="790388" y="800454"/>
          <a:ext cx="10733685" cy="755999"/>
        </a:xfrm>
        <a:prstGeom prst="rect">
          <a:avLst/>
        </a:prstGeom>
        <a:gradFill rotWithShape="0">
          <a:gsLst>
            <a:gs pos="0">
              <a:schemeClr val="accent5">
                <a:hueOff val="-1225558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8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8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не позднее, чем за 7 рабочих дней </a:t>
          </a:r>
          <a:r>
            <a:rPr lang="ru-RU" sz="1600" b="0" kern="1200" dirty="0" smtClean="0">
              <a:solidFill>
                <a:schemeClr val="tx1"/>
              </a:solidFill>
            </a:rPr>
            <a:t>до представления научного доклада обеспечить получение научным руководителем готового научного доклада (электронную версию по электронной почте на адрес </a:t>
          </a:r>
          <a:r>
            <a:rPr lang="ru-RU" sz="1600" b="0" kern="1200" dirty="0" smtClean="0">
              <a:solidFill>
                <a:schemeClr val="tx1"/>
              </a:solidFill>
            </a:rPr>
            <a:t>руководителя)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790388" y="800454"/>
        <a:ext cx="10733685" cy="755999"/>
      </dsp:txXfrm>
    </dsp:sp>
    <dsp:sp modelId="{B1A64032-8277-4275-BC61-C23B3821B776}">
      <dsp:nvSpPr>
        <dsp:cNvPr id="0" name=""/>
        <dsp:cNvSpPr/>
      </dsp:nvSpPr>
      <dsp:spPr>
        <a:xfrm>
          <a:off x="495904" y="883970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9BE993-E272-4A61-92BA-98F2391B7F5E}">
      <dsp:nvSpPr>
        <dsp:cNvPr id="0" name=""/>
        <dsp:cNvSpPr/>
      </dsp:nvSpPr>
      <dsp:spPr>
        <a:xfrm>
          <a:off x="1024212" y="1620281"/>
          <a:ext cx="10499860" cy="936001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не позднее, чем за 3 рабочих </a:t>
          </a:r>
          <a:r>
            <a:rPr lang="ru-RU" sz="1600" b="0" kern="1200" dirty="0" smtClean="0">
              <a:solidFill>
                <a:schemeClr val="tx1"/>
              </a:solidFill>
            </a:rPr>
            <a:t>дня до представления научного доклада обеспечить, через научного руководителя (на электронную почту научного руководителя), предоставление на выпускающую кафедру «Пакета документов научно-квалификационной работы», который включает с себя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1024212" y="1620281"/>
        <a:ext cx="10499860" cy="936001"/>
      </dsp:txXfrm>
    </dsp:sp>
    <dsp:sp modelId="{435227C3-27A5-4322-96E6-BA220A53C9A2}">
      <dsp:nvSpPr>
        <dsp:cNvPr id="0" name=""/>
        <dsp:cNvSpPr/>
      </dsp:nvSpPr>
      <dsp:spPr>
        <a:xfrm>
          <a:off x="729729" y="1787296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CF7472-CC6B-4D45-B6A2-16106BEB840E}">
      <dsp:nvSpPr>
        <dsp:cNvPr id="0" name=""/>
        <dsp:cNvSpPr/>
      </dsp:nvSpPr>
      <dsp:spPr>
        <a:xfrm>
          <a:off x="1098870" y="2592290"/>
          <a:ext cx="10425203" cy="683998"/>
        </a:xfrm>
        <a:prstGeom prst="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научный доклад</a:t>
          </a:r>
          <a:r>
            <a:rPr lang="ru-RU" sz="1600" b="0" kern="1200" dirty="0" smtClean="0">
              <a:solidFill>
                <a:schemeClr val="tx1"/>
              </a:solidFill>
            </a:rPr>
            <a:t>, подписанный в соответствии с требованиями (файл формата </a:t>
          </a:r>
          <a:r>
            <a:rPr lang="en-US" sz="1600" b="0" kern="1200" dirty="0" smtClean="0">
              <a:solidFill>
                <a:schemeClr val="tx1"/>
              </a:solidFill>
            </a:rPr>
            <a:t>PDF</a:t>
          </a:r>
          <a:r>
            <a:rPr lang="ru-RU" sz="1600" b="0" kern="1200" dirty="0" smtClean="0">
              <a:solidFill>
                <a:schemeClr val="tx1"/>
              </a:solidFill>
            </a:rPr>
            <a:t>) (возможно приложение двух титульных листов 1 - подписанный научным руководителем, 2 - обучающимся) 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1098870" y="2592290"/>
        <a:ext cx="10425203" cy="683998"/>
      </dsp:txXfrm>
    </dsp:sp>
    <dsp:sp modelId="{7D53D2B5-32B2-43AA-8FEB-87539A7CDF4F}">
      <dsp:nvSpPr>
        <dsp:cNvPr id="0" name=""/>
        <dsp:cNvSpPr/>
      </dsp:nvSpPr>
      <dsp:spPr>
        <a:xfrm>
          <a:off x="804386" y="2651390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45CC23-BAC1-4259-B5A7-F42C638EB750}">
      <dsp:nvSpPr>
        <dsp:cNvPr id="0" name=""/>
        <dsp:cNvSpPr/>
      </dsp:nvSpPr>
      <dsp:spPr>
        <a:xfrm>
          <a:off x="1024212" y="3384376"/>
          <a:ext cx="10499860" cy="395998"/>
        </a:xfrm>
        <a:prstGeom prst="rect">
          <a:avLst/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справку о проверке на заимствования</a:t>
          </a:r>
          <a:r>
            <a:rPr lang="ru-RU" sz="1600" b="0" kern="1200" dirty="0" smtClean="0">
              <a:solidFill>
                <a:schemeClr val="tx1"/>
              </a:solidFill>
            </a:rPr>
            <a:t>, подписанную научным руководителем (файл формата PDF, JPG, TIFF); 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1024212" y="3384376"/>
        <a:ext cx="10499860" cy="395998"/>
      </dsp:txXfrm>
    </dsp:sp>
    <dsp:sp modelId="{77AFA8A9-46A5-434D-8548-6329F0741466}">
      <dsp:nvSpPr>
        <dsp:cNvPr id="0" name=""/>
        <dsp:cNvSpPr/>
      </dsp:nvSpPr>
      <dsp:spPr>
        <a:xfrm>
          <a:off x="729729" y="3299464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5D294D-962E-4CA2-B6B0-6F5693E334CB}">
      <dsp:nvSpPr>
        <dsp:cNvPr id="0" name=""/>
        <dsp:cNvSpPr/>
      </dsp:nvSpPr>
      <dsp:spPr>
        <a:xfrm>
          <a:off x="790388" y="3960439"/>
          <a:ext cx="10733685" cy="395998"/>
        </a:xfrm>
        <a:prstGeom prst="rect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отзыв научного руководителя</a:t>
          </a:r>
          <a:r>
            <a:rPr lang="ru-RU" sz="1600" b="0" kern="1200" dirty="0" smtClean="0">
              <a:solidFill>
                <a:schemeClr val="tx1"/>
              </a:solidFill>
            </a:rPr>
            <a:t>, подписанный научным руководителем (файл формата PDF, JPG, TIFF); 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790388" y="3960439"/>
        <a:ext cx="10733685" cy="395998"/>
      </dsp:txXfrm>
    </dsp:sp>
    <dsp:sp modelId="{8035F186-006D-4A0B-BFBA-1011889FCADA}">
      <dsp:nvSpPr>
        <dsp:cNvPr id="0" name=""/>
        <dsp:cNvSpPr/>
      </dsp:nvSpPr>
      <dsp:spPr>
        <a:xfrm>
          <a:off x="495904" y="3875530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67FF34-C65F-4A39-BC8E-EEAAE042E87F}">
      <dsp:nvSpPr>
        <dsp:cNvPr id="0" name=""/>
        <dsp:cNvSpPr/>
      </dsp:nvSpPr>
      <dsp:spPr>
        <a:xfrm>
          <a:off x="363698" y="4533297"/>
          <a:ext cx="11160375" cy="360000"/>
        </a:xfrm>
        <a:prstGeom prst="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рецензии на научный доклад</a:t>
          </a:r>
          <a:r>
            <a:rPr lang="ru-RU" sz="1600" b="0" kern="1200" dirty="0" smtClean="0">
              <a:solidFill>
                <a:schemeClr val="tx1"/>
              </a:solidFill>
            </a:rPr>
            <a:t>, подписанные рецензентами (файл формата PDF, JPG, TIFF); 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363698" y="4533297"/>
        <a:ext cx="11160375" cy="360000"/>
      </dsp:txXfrm>
    </dsp:sp>
    <dsp:sp modelId="{9666AD15-5CFB-42C0-A6FA-8DAE4C1F8A80}">
      <dsp:nvSpPr>
        <dsp:cNvPr id="0" name=""/>
        <dsp:cNvSpPr/>
      </dsp:nvSpPr>
      <dsp:spPr>
        <a:xfrm>
          <a:off x="69214" y="4418814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643BC2-73D8-4DBB-A3DB-A5E3179F9F56}">
      <dsp:nvSpPr>
        <dsp:cNvPr id="0" name=""/>
        <dsp:cNvSpPr/>
      </dsp:nvSpPr>
      <dsp:spPr>
        <a:xfrm>
          <a:off x="0" y="815702"/>
          <a:ext cx="6048671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681306-850A-4FB3-8C20-9E8D9AACD7E6}">
      <dsp:nvSpPr>
        <dsp:cNvPr id="0" name=""/>
        <dsp:cNvSpPr/>
      </dsp:nvSpPr>
      <dsp:spPr>
        <a:xfrm>
          <a:off x="302433" y="29925"/>
          <a:ext cx="5644184" cy="127285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персональный компьютер </a:t>
          </a:r>
          <a:r>
            <a:rPr lang="ru-RU" sz="1600" b="0" kern="1200" dirty="0" smtClean="0">
              <a:solidFill>
                <a:schemeClr val="tx1"/>
              </a:solidFill>
            </a:rPr>
            <a:t>или иное устройство (например, </a:t>
          </a:r>
          <a:r>
            <a:rPr lang="ru-RU" sz="1600" b="1" kern="1200" dirty="0" smtClean="0">
              <a:solidFill>
                <a:srgbClr val="FF0000"/>
              </a:solidFill>
            </a:rPr>
            <a:t>телефон</a:t>
          </a:r>
          <a:r>
            <a:rPr lang="ru-RU" sz="1600" b="0" kern="1200" dirty="0" smtClean="0">
              <a:solidFill>
                <a:schemeClr val="tx1"/>
              </a:solidFill>
            </a:rPr>
            <a:t>), подключенное к системе видеоконференцсвязи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302433" y="29925"/>
        <a:ext cx="5644184" cy="1272856"/>
      </dsp:txXfrm>
    </dsp:sp>
    <dsp:sp modelId="{33EF216F-5470-4A00-8839-EC57A64CEC98}">
      <dsp:nvSpPr>
        <dsp:cNvPr id="0" name=""/>
        <dsp:cNvSpPr/>
      </dsp:nvSpPr>
      <dsp:spPr>
        <a:xfrm>
          <a:off x="0" y="2898178"/>
          <a:ext cx="6048671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776DD6-5472-4160-B017-6EF1F8EBF6F2}">
      <dsp:nvSpPr>
        <dsp:cNvPr id="0" name=""/>
        <dsp:cNvSpPr/>
      </dsp:nvSpPr>
      <dsp:spPr>
        <a:xfrm>
          <a:off x="302433" y="1825502"/>
          <a:ext cx="5644184" cy="1559756"/>
        </a:xfrm>
        <a:prstGeom prst="round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камеру</a:t>
          </a:r>
          <a:r>
            <a:rPr lang="ru-RU" sz="1600" b="1" kern="1200" dirty="0" smtClean="0">
              <a:solidFill>
                <a:schemeClr val="tx1"/>
              </a:solidFill>
            </a:rPr>
            <a:t>, </a:t>
          </a:r>
          <a:r>
            <a:rPr lang="ru-RU" sz="1600" b="0" kern="1200" dirty="0" smtClean="0">
              <a:solidFill>
                <a:schemeClr val="tx1"/>
              </a:solidFill>
            </a:rPr>
            <a:t>позволяющую продемонстрировать членам ГЭК помещение, в котором находится обучающийся, материалы, которыми он пользуется и обеспечивающую непрерывную трансляцию процедуры ГИА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302433" y="1825502"/>
        <a:ext cx="5644184" cy="1559756"/>
      </dsp:txXfrm>
    </dsp:sp>
    <dsp:sp modelId="{783611F4-C5F2-401F-8EE9-221BC90DDA65}">
      <dsp:nvSpPr>
        <dsp:cNvPr id="0" name=""/>
        <dsp:cNvSpPr/>
      </dsp:nvSpPr>
      <dsp:spPr>
        <a:xfrm>
          <a:off x="0" y="4395058"/>
          <a:ext cx="6048671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3B71D8-7223-495C-8C2B-1C95F4329CA2}">
      <dsp:nvSpPr>
        <dsp:cNvPr id="0" name=""/>
        <dsp:cNvSpPr/>
      </dsp:nvSpPr>
      <dsp:spPr>
        <a:xfrm>
          <a:off x="302433" y="3907978"/>
          <a:ext cx="5644184" cy="97416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микрофон</a:t>
          </a:r>
          <a:r>
            <a:rPr lang="ru-RU" sz="1600" b="0" kern="1200" dirty="0" smtClean="0">
              <a:solidFill>
                <a:schemeClr val="tx1"/>
              </a:solidFill>
            </a:rPr>
            <a:t>, обеспечивающий передачу аудиоинформации от обучающегося к членам государственной экзаменационной комиссии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302433" y="3907978"/>
        <a:ext cx="5644184" cy="9741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E328AB-00B1-4906-81CF-63F3C20781F3}">
      <dsp:nvSpPr>
        <dsp:cNvPr id="0" name=""/>
        <dsp:cNvSpPr/>
      </dsp:nvSpPr>
      <dsp:spPr>
        <a:xfrm>
          <a:off x="0" y="896492"/>
          <a:ext cx="5040560" cy="148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CA1D64-AA64-4971-A294-165598306FC9}">
      <dsp:nvSpPr>
        <dsp:cNvPr id="0" name=""/>
        <dsp:cNvSpPr/>
      </dsp:nvSpPr>
      <dsp:spPr>
        <a:xfrm>
          <a:off x="252028" y="25651"/>
          <a:ext cx="4764634" cy="17416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65" tIns="0" rIns="13336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rgbClr val="FF0000"/>
              </a:solidFill>
            </a:rPr>
            <a:t>отсутствия посторонних лиц </a:t>
          </a:r>
          <a:r>
            <a:rPr lang="ru-RU" sz="1600" b="0" kern="1200" dirty="0" smtClean="0">
              <a:solidFill>
                <a:schemeClr val="tx1"/>
              </a:solidFill>
            </a:rPr>
            <a:t>в помещении, в котором находится обучающийся, посредством подключения им видеокамеры, обеспечивающей обзор помещения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252028" y="25651"/>
        <a:ext cx="4764634" cy="1741680"/>
      </dsp:txXfrm>
    </dsp:sp>
    <dsp:sp modelId="{051CAA32-A5C6-4C3B-97A1-B5DD7677498E}">
      <dsp:nvSpPr>
        <dsp:cNvPr id="0" name=""/>
        <dsp:cNvSpPr/>
      </dsp:nvSpPr>
      <dsp:spPr>
        <a:xfrm>
          <a:off x="0" y="3572732"/>
          <a:ext cx="5040560" cy="148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92F67F-1A6A-46EF-8037-247F3CDD47AB}">
      <dsp:nvSpPr>
        <dsp:cNvPr id="0" name=""/>
        <dsp:cNvSpPr/>
      </dsp:nvSpPr>
      <dsp:spPr>
        <a:xfrm>
          <a:off x="252028" y="2701892"/>
          <a:ext cx="4728892" cy="174168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65" tIns="0" rIns="13336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rgbClr val="FF0000"/>
              </a:solidFill>
            </a:rPr>
            <a:t>поверхности стола обучающегося</a:t>
          </a:r>
          <a:r>
            <a:rPr lang="ru-RU" sz="1600" b="1" kern="1200" dirty="0" smtClean="0">
              <a:solidFill>
                <a:schemeClr val="tx1"/>
              </a:solidFill>
            </a:rPr>
            <a:t>, </a:t>
          </a:r>
          <a:r>
            <a:rPr lang="ru-RU" sz="1600" b="0" kern="1200" dirty="0" smtClean="0">
              <a:solidFill>
                <a:schemeClr val="tx1"/>
              </a:solidFill>
            </a:rPr>
            <a:t>свободной от материалов, запрещенных для использования во время государственного аттестационного испытания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252028" y="2701892"/>
        <a:ext cx="4728892" cy="17416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E328AB-00B1-4906-81CF-63F3C20781F3}">
      <dsp:nvSpPr>
        <dsp:cNvPr id="0" name=""/>
        <dsp:cNvSpPr/>
      </dsp:nvSpPr>
      <dsp:spPr>
        <a:xfrm>
          <a:off x="0" y="201562"/>
          <a:ext cx="11508441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CA1D64-AA64-4971-A294-165598306FC9}">
      <dsp:nvSpPr>
        <dsp:cNvPr id="0" name=""/>
        <dsp:cNvSpPr/>
      </dsp:nvSpPr>
      <dsp:spPr>
        <a:xfrm>
          <a:off x="575422" y="72799"/>
          <a:ext cx="10878457" cy="55680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494" tIns="0" rIns="30449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аспирант называет номер билета</a:t>
          </a:r>
          <a:r>
            <a:rPr lang="ru-RU" sz="1600" b="0" kern="1200" dirty="0" smtClean="0">
              <a:solidFill>
                <a:schemeClr val="tx1"/>
              </a:solidFill>
            </a:rPr>
            <a:t>, секретарь ГЭК демонстрирует аспиранту билет и зачитывает вопросы, содержащиеся в билете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575422" y="72799"/>
        <a:ext cx="10878457" cy="556802"/>
      </dsp:txXfrm>
    </dsp:sp>
    <dsp:sp modelId="{051CAA32-A5C6-4C3B-97A1-B5DD7677498E}">
      <dsp:nvSpPr>
        <dsp:cNvPr id="0" name=""/>
        <dsp:cNvSpPr/>
      </dsp:nvSpPr>
      <dsp:spPr>
        <a:xfrm>
          <a:off x="0" y="1145634"/>
          <a:ext cx="11508441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92F67F-1A6A-46EF-8037-247F3CDD47AB}">
      <dsp:nvSpPr>
        <dsp:cNvPr id="0" name=""/>
        <dsp:cNvSpPr/>
      </dsp:nvSpPr>
      <dsp:spPr>
        <a:xfrm>
          <a:off x="575422" y="1088962"/>
          <a:ext cx="10796851" cy="484712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494" tIns="0" rIns="30449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</a:rPr>
            <a:t>аспирант в течении </a:t>
          </a:r>
          <a:r>
            <a:rPr lang="ru-RU" sz="1600" b="1" kern="1200" dirty="0" smtClean="0">
              <a:solidFill>
                <a:srgbClr val="FF0000"/>
              </a:solidFill>
            </a:rPr>
            <a:t>20-30 минут готовится </a:t>
          </a:r>
          <a:r>
            <a:rPr lang="ru-RU" sz="1600" b="0" kern="1200" dirty="0" smtClean="0">
              <a:solidFill>
                <a:schemeClr val="tx1"/>
              </a:solidFill>
            </a:rPr>
            <a:t>к ответу на вопросы, содержащиеся в билете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575422" y="1088962"/>
        <a:ext cx="10796851" cy="484712"/>
      </dsp:txXfrm>
    </dsp:sp>
    <dsp:sp modelId="{8749D1E2-B49F-438E-968A-666F59F0F136}">
      <dsp:nvSpPr>
        <dsp:cNvPr id="0" name=""/>
        <dsp:cNvSpPr/>
      </dsp:nvSpPr>
      <dsp:spPr>
        <a:xfrm>
          <a:off x="0" y="2461074"/>
          <a:ext cx="11508441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9C246F-972C-4699-A3C2-F15EF9508D83}">
      <dsp:nvSpPr>
        <dsp:cNvPr id="0" name=""/>
        <dsp:cNvSpPr/>
      </dsp:nvSpPr>
      <dsp:spPr>
        <a:xfrm>
          <a:off x="575422" y="2033034"/>
          <a:ext cx="10735384" cy="856080"/>
        </a:xfrm>
        <a:prstGeom prst="round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494" tIns="0" rIns="30449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</a:rPr>
            <a:t>аспирант в течении </a:t>
          </a:r>
          <a:r>
            <a:rPr lang="ru-RU" sz="1600" b="1" kern="1200" dirty="0" smtClean="0">
              <a:solidFill>
                <a:srgbClr val="FF0000"/>
              </a:solidFill>
            </a:rPr>
            <a:t>15-30 минут отвечает на вопросы</a:t>
          </a:r>
          <a:r>
            <a:rPr lang="ru-RU" sz="1600" b="0" kern="1200" dirty="0" smtClean="0">
              <a:solidFill>
                <a:schemeClr val="tx1"/>
              </a:solidFill>
            </a:rPr>
            <a:t>, содержащиеся в билете, а также на дополнительные вопросы членов ГЭК в режиме реального времени при условии непрерывной видеоконференцсвязи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575422" y="2033034"/>
        <a:ext cx="10735384" cy="856080"/>
      </dsp:txXfrm>
    </dsp:sp>
    <dsp:sp modelId="{F2A37258-8DDF-4CB2-B5AA-5A6AF8053722}">
      <dsp:nvSpPr>
        <dsp:cNvPr id="0" name=""/>
        <dsp:cNvSpPr/>
      </dsp:nvSpPr>
      <dsp:spPr>
        <a:xfrm>
          <a:off x="0" y="3776514"/>
          <a:ext cx="11508441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F47441-8463-483B-A646-9C551FEB95EB}">
      <dsp:nvSpPr>
        <dsp:cNvPr id="0" name=""/>
        <dsp:cNvSpPr/>
      </dsp:nvSpPr>
      <dsp:spPr>
        <a:xfrm>
          <a:off x="575422" y="3348474"/>
          <a:ext cx="10595050" cy="856080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494" tIns="0" rIns="30449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</a:rPr>
            <a:t>по </a:t>
          </a:r>
          <a:r>
            <a:rPr lang="ru-RU" sz="1600" b="1" kern="1200" dirty="0" smtClean="0">
              <a:solidFill>
                <a:srgbClr val="FF0000"/>
              </a:solidFill>
            </a:rPr>
            <a:t>результатам</a:t>
          </a:r>
          <a:r>
            <a:rPr lang="ru-RU" sz="1600" b="0" kern="1200" dirty="0" smtClean="0">
              <a:solidFill>
                <a:schemeClr val="tx1"/>
              </a:solidFill>
            </a:rPr>
            <a:t> сдачи государственного экзамена выставляется оценка по итогам </a:t>
          </a:r>
          <a:r>
            <a:rPr lang="ru-RU" sz="1600" b="1" kern="1200" dirty="0" smtClean="0">
              <a:solidFill>
                <a:srgbClr val="FF0000"/>
              </a:solidFill>
            </a:rPr>
            <a:t>обсуждения членами ГЭК</a:t>
          </a:r>
          <a:r>
            <a:rPr lang="ru-RU" sz="1600" b="1" kern="1200" dirty="0" smtClean="0">
              <a:solidFill>
                <a:schemeClr val="tx1"/>
              </a:solidFill>
            </a:rPr>
            <a:t>.</a:t>
          </a:r>
          <a:r>
            <a:rPr lang="ru-RU" sz="1600" b="0" kern="1200" dirty="0" smtClean="0">
              <a:solidFill>
                <a:schemeClr val="tx1"/>
              </a:solidFill>
            </a:rPr>
            <a:t> Во время обсуждения </a:t>
          </a:r>
          <a:r>
            <a:rPr lang="ru-RU" sz="1600" b="1" kern="1200" dirty="0" smtClean="0">
              <a:solidFill>
                <a:srgbClr val="FF0000"/>
              </a:solidFill>
            </a:rPr>
            <a:t>видеоконференцсвязь</a:t>
          </a:r>
          <a:r>
            <a:rPr lang="ru-RU" sz="1600" b="0" kern="1200" dirty="0" smtClean="0">
              <a:solidFill>
                <a:schemeClr val="tx1"/>
              </a:solidFill>
            </a:rPr>
            <a:t> с обучающимися </a:t>
          </a:r>
          <a:r>
            <a:rPr lang="ru-RU" sz="1600" b="1" kern="1200" dirty="0" smtClean="0">
              <a:solidFill>
                <a:srgbClr val="FF0000"/>
              </a:solidFill>
            </a:rPr>
            <a:t>не осуществляется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575422" y="3348474"/>
        <a:ext cx="10595050" cy="856080"/>
      </dsp:txXfrm>
    </dsp:sp>
    <dsp:sp modelId="{D71DBFAC-2DC9-43B0-A18D-5601401EFE04}">
      <dsp:nvSpPr>
        <dsp:cNvPr id="0" name=""/>
        <dsp:cNvSpPr/>
      </dsp:nvSpPr>
      <dsp:spPr>
        <a:xfrm>
          <a:off x="0" y="5245072"/>
          <a:ext cx="11508441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9A0185-2AEB-4FF8-8861-488813AACC54}">
      <dsp:nvSpPr>
        <dsp:cNvPr id="0" name=""/>
        <dsp:cNvSpPr/>
      </dsp:nvSpPr>
      <dsp:spPr>
        <a:xfrm>
          <a:off x="575422" y="4663914"/>
          <a:ext cx="10595050" cy="1009198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494" tIns="0" rIns="30449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результаты сдачи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0" kern="1200" dirty="0" smtClean="0">
              <a:solidFill>
                <a:schemeClr val="tx1"/>
              </a:solidFill>
            </a:rPr>
            <a:t>государственного экзамена </a:t>
          </a:r>
          <a:r>
            <a:rPr lang="ru-RU" sz="1600" b="1" kern="1200" dirty="0" smtClean="0">
              <a:solidFill>
                <a:srgbClr val="FF0000"/>
              </a:solidFill>
            </a:rPr>
            <a:t>сообщаются</a:t>
          </a:r>
          <a:r>
            <a:rPr lang="ru-RU" sz="1600" b="0" kern="1200" dirty="0" smtClean="0">
              <a:solidFill>
                <a:srgbClr val="FF0000"/>
              </a:solidFill>
            </a:rPr>
            <a:t> </a:t>
          </a:r>
          <a:r>
            <a:rPr lang="ru-RU" sz="1600" b="0" kern="1200" dirty="0" smtClean="0">
              <a:solidFill>
                <a:schemeClr val="tx1"/>
              </a:solidFill>
            </a:rPr>
            <a:t>обучающемуся </a:t>
          </a:r>
          <a:r>
            <a:rPr lang="ru-RU" sz="1600" b="1" kern="1200" dirty="0" smtClean="0">
              <a:solidFill>
                <a:srgbClr val="FF0000"/>
              </a:solidFill>
            </a:rPr>
            <a:t>в день проведения </a:t>
          </a:r>
          <a:r>
            <a:rPr lang="ru-RU" sz="1600" b="0" kern="1200" dirty="0" smtClean="0">
              <a:solidFill>
                <a:schemeClr val="tx1"/>
              </a:solidFill>
            </a:rPr>
            <a:t>государственного экзамена с использованием средств видеоконференцсвязи </a:t>
          </a:r>
          <a:r>
            <a:rPr lang="ru-RU" sz="1600" b="1" kern="1200" dirty="0" smtClean="0">
              <a:solidFill>
                <a:srgbClr val="FF0000"/>
              </a:solidFill>
            </a:rPr>
            <a:t>и оформляются протоколом </a:t>
          </a:r>
          <a:r>
            <a:rPr lang="ru-RU" sz="1600" b="0" kern="1200" dirty="0" smtClean="0">
              <a:solidFill>
                <a:schemeClr val="tx1"/>
              </a:solidFill>
            </a:rPr>
            <a:t>заседания ГЭК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575422" y="4663914"/>
        <a:ext cx="10595050" cy="100919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4860E4-5308-4D15-AA64-291287B701C6}">
      <dsp:nvSpPr>
        <dsp:cNvPr id="0" name=""/>
        <dsp:cNvSpPr/>
      </dsp:nvSpPr>
      <dsp:spPr>
        <a:xfrm>
          <a:off x="0" y="259329"/>
          <a:ext cx="1159328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370CBF-CB31-4B3B-9A2B-35B297AB8A74}">
      <dsp:nvSpPr>
        <dsp:cNvPr id="0" name=""/>
        <dsp:cNvSpPr/>
      </dsp:nvSpPr>
      <dsp:spPr>
        <a:xfrm>
          <a:off x="579664" y="24475"/>
          <a:ext cx="10920193" cy="58909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6739" tIns="0" rIns="30673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аспирант </a:t>
          </a:r>
          <a:r>
            <a:rPr lang="ru-RU" sz="1400" b="1" kern="1200" dirty="0" smtClean="0">
              <a:solidFill>
                <a:srgbClr val="FF0000"/>
              </a:solidFill>
            </a:rPr>
            <a:t>в течении 20-30 минут </a:t>
          </a:r>
          <a:r>
            <a:rPr lang="ru-RU" sz="1400" b="0" kern="1200" dirty="0" smtClean="0">
              <a:solidFill>
                <a:schemeClr val="tx1"/>
              </a:solidFill>
            </a:rPr>
            <a:t>выступает с докладом перед членами ГЭК и отвечает на их вопросы </a:t>
          </a:r>
          <a:r>
            <a:rPr lang="ru-RU" sz="1400" b="1" kern="1200" dirty="0" smtClean="0">
              <a:solidFill>
                <a:srgbClr val="FF0000"/>
              </a:solidFill>
            </a:rPr>
            <a:t>в режиме реального времени</a:t>
          </a:r>
          <a:r>
            <a:rPr lang="ru-RU" sz="1400" b="0" kern="1200" dirty="0" smtClean="0">
              <a:solidFill>
                <a:schemeClr val="tx1"/>
              </a:solidFill>
            </a:rPr>
            <a:t> при условии непрерывной видеоконференцсвязи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579664" y="24475"/>
        <a:ext cx="10920193" cy="589094"/>
      </dsp:txXfrm>
    </dsp:sp>
    <dsp:sp modelId="{DE94C3EA-E549-4BB0-B83C-C606DBFE4063}">
      <dsp:nvSpPr>
        <dsp:cNvPr id="0" name=""/>
        <dsp:cNvSpPr/>
      </dsp:nvSpPr>
      <dsp:spPr>
        <a:xfrm>
          <a:off x="0" y="1719489"/>
          <a:ext cx="1159328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9DA534-462F-4031-B04F-113B9562ED6B}">
      <dsp:nvSpPr>
        <dsp:cNvPr id="0" name=""/>
        <dsp:cNvSpPr/>
      </dsp:nvSpPr>
      <dsp:spPr>
        <a:xfrm>
          <a:off x="579664" y="993729"/>
          <a:ext cx="10920193" cy="1079999"/>
        </a:xfrm>
        <a:prstGeom prst="round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6739" tIns="0" rIns="30673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по результатам </a:t>
          </a:r>
          <a:r>
            <a:rPr lang="ru-RU" sz="1400" b="0" kern="1200" dirty="0" smtClean="0">
              <a:solidFill>
                <a:schemeClr val="tx1"/>
              </a:solidFill>
            </a:rPr>
            <a:t>представления научного доклада </a:t>
          </a:r>
          <a:r>
            <a:rPr lang="ru-RU" sz="1400" b="1" kern="1200" dirty="0" smtClean="0">
              <a:solidFill>
                <a:srgbClr val="FF0000"/>
              </a:solidFill>
            </a:rPr>
            <a:t>выставляется оценка </a:t>
          </a:r>
          <a:r>
            <a:rPr lang="ru-RU" sz="1400" b="0" kern="1200" dirty="0" smtClean="0">
              <a:solidFill>
                <a:schemeClr val="tx1"/>
              </a:solidFill>
            </a:rPr>
            <a:t>по итогам обсуждения членами ГЭК, выносится </a:t>
          </a:r>
          <a:r>
            <a:rPr lang="ru-RU" sz="1400" b="1" kern="1200" dirty="0" smtClean="0">
              <a:solidFill>
                <a:srgbClr val="FF0000"/>
              </a:solidFill>
            </a:rPr>
            <a:t>решение  о выдаче диплома </a:t>
          </a:r>
          <a:r>
            <a:rPr lang="ru-RU" sz="1400" b="0" kern="1200" dirty="0" smtClean="0">
              <a:solidFill>
                <a:schemeClr val="tx1"/>
              </a:solidFill>
            </a:rPr>
            <a:t>и утверждении заключения по диссертации, </a:t>
          </a:r>
          <a:r>
            <a:rPr lang="ru-RU" sz="1400" b="1" kern="1200" dirty="0" smtClean="0">
              <a:solidFill>
                <a:srgbClr val="FF0000"/>
              </a:solidFill>
            </a:rPr>
            <a:t>или о переносе срока представления аспирантом научного доклада </a:t>
          </a:r>
          <a:r>
            <a:rPr lang="ru-RU" sz="1400" b="0" kern="1200" dirty="0" smtClean="0">
              <a:solidFill>
                <a:schemeClr val="tx1"/>
              </a:solidFill>
            </a:rPr>
            <a:t>об основных результатах подготовленной научно-квалификационной работы (диссертации), </a:t>
          </a:r>
          <a:r>
            <a:rPr lang="ru-RU" sz="1400" b="1" kern="1200" dirty="0" smtClean="0">
              <a:solidFill>
                <a:srgbClr val="FF0000"/>
              </a:solidFill>
            </a:rPr>
            <a:t>или об отчислении из аспирантуры с выдачей справки</a:t>
          </a:r>
          <a:r>
            <a:rPr lang="ru-RU" sz="1400" b="0" kern="1200" dirty="0" smtClean="0">
              <a:solidFill>
                <a:schemeClr val="tx1"/>
              </a:solidFill>
            </a:rPr>
            <a:t>. Во время </a:t>
          </a:r>
          <a:r>
            <a:rPr lang="ru-RU" sz="1400" b="1" kern="1200" dirty="0" smtClean="0">
              <a:solidFill>
                <a:srgbClr val="FF0000"/>
              </a:solidFill>
            </a:rPr>
            <a:t>обсуждения видеоконференцсвязь с обучающимися не осуществляется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579664" y="993729"/>
        <a:ext cx="10920193" cy="1079999"/>
      </dsp:txXfrm>
    </dsp:sp>
    <dsp:sp modelId="{E26B5AF5-EF0E-4BFA-B3F5-97CA105493F7}">
      <dsp:nvSpPr>
        <dsp:cNvPr id="0" name=""/>
        <dsp:cNvSpPr/>
      </dsp:nvSpPr>
      <dsp:spPr>
        <a:xfrm>
          <a:off x="0" y="2755100"/>
          <a:ext cx="1159328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D59AF8-0407-403B-97F6-7F6EB64200B9}">
      <dsp:nvSpPr>
        <dsp:cNvPr id="0" name=""/>
        <dsp:cNvSpPr/>
      </dsp:nvSpPr>
      <dsp:spPr>
        <a:xfrm>
          <a:off x="576064" y="2448271"/>
          <a:ext cx="10920193" cy="65545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6739" tIns="0" rIns="30673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результаты </a:t>
          </a:r>
          <a:r>
            <a:rPr lang="ru-RU" sz="1400" b="1" kern="1200" dirty="0" smtClean="0">
              <a:solidFill>
                <a:srgbClr val="FF0000"/>
              </a:solidFill>
            </a:rPr>
            <a:t>защиты </a:t>
          </a:r>
          <a:r>
            <a:rPr lang="ru-RU" sz="1400" b="0" kern="1200" dirty="0" smtClean="0">
              <a:solidFill>
                <a:schemeClr val="tx1"/>
              </a:solidFill>
            </a:rPr>
            <a:t>научного доклада сообщаются </a:t>
          </a:r>
          <a:r>
            <a:rPr lang="ru-RU" sz="1400" b="0" kern="1200" dirty="0" smtClean="0">
              <a:solidFill>
                <a:schemeClr val="tx1"/>
              </a:solidFill>
            </a:rPr>
            <a:t>обучающемуся в день проведения государственного </a:t>
          </a:r>
          <a:r>
            <a:rPr lang="ru-RU" sz="1400" b="0" kern="1200" dirty="0" smtClean="0">
              <a:solidFill>
                <a:schemeClr val="tx1"/>
              </a:solidFill>
            </a:rPr>
            <a:t>итогового </a:t>
          </a:r>
          <a:r>
            <a:rPr lang="ru-RU" sz="1400" b="0" kern="1200" dirty="0" smtClean="0">
              <a:solidFill>
                <a:schemeClr val="tx1"/>
              </a:solidFill>
            </a:rPr>
            <a:t>испытания с использованием средств видеоконференцсвязи и </a:t>
          </a:r>
          <a:r>
            <a:rPr lang="ru-RU" sz="1400" b="1" kern="1200" dirty="0" smtClean="0">
              <a:solidFill>
                <a:srgbClr val="FF0000"/>
              </a:solidFill>
            </a:rPr>
            <a:t>оформляются протоколом заседания ГЭК</a:t>
          </a:r>
          <a:endParaRPr lang="ru-RU" sz="1400" b="1" kern="1200" dirty="0">
            <a:solidFill>
              <a:srgbClr val="FF0000"/>
            </a:solidFill>
          </a:endParaRPr>
        </a:p>
      </dsp:txBody>
      <dsp:txXfrm>
        <a:off x="576064" y="2448271"/>
        <a:ext cx="10920193" cy="655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0E0B11-E3A0-4304-A4EC-A3766DD0642F}" type="datetime1">
              <a:rPr lang="ru-RU" smtClean="0">
                <a:solidFill>
                  <a:schemeClr val="tx2"/>
                </a:solidFill>
              </a:rPr>
              <a:pPr rtl="0"/>
              <a:t>10.06.2020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CF462843-E7CE-401F-9168-3C20624DE446}" type="datetime1">
              <a:rPr lang="ru-RU" smtClean="0"/>
              <a:pPr rtl="0"/>
              <a:t>10.06.2020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770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07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039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480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928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545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3884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6209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1700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155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0C574C-536D-4DE3-BD10-3D2A199E5CD9}" type="datetime1">
              <a:rPr lang="ru-RU" smtClean="0"/>
              <a:pPr rtl="0"/>
              <a:t>10.06.2020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83F760-6652-4256-908E-C00B0CA440FC}" type="datetime1">
              <a:rPr lang="ru-RU" smtClean="0"/>
              <a:pPr rtl="0"/>
              <a:t>10.06.2020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761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5FD70F-EF10-4D53-B267-3A19CB626907}" type="datetime1">
              <a:rPr lang="ru-RU" smtClean="0"/>
              <a:pPr rtl="0"/>
              <a:t>10.06.2020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369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89DF3-AFCA-401A-984F-C85AC9C8F5C0}" type="datetime1">
              <a:rPr lang="ru-RU" smtClean="0"/>
              <a:pPr rtl="0"/>
              <a:t>10.06.2020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535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2088DB-569F-4C5D-B4BF-8D34D68A7393}" type="datetime1">
              <a:rPr lang="ru-RU" smtClean="0"/>
              <a:pPr rtl="0"/>
              <a:t>10.06.2020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8" rt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D495BF-7993-49D5-8C3E-E750B6467882}" type="datetime1">
              <a:rPr lang="ru-RU" smtClean="0"/>
              <a:pPr rtl="0"/>
              <a:t>10.06.2020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504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18B9A3-DD14-42AB-A2E2-59C6467DA4D2}" type="datetime1">
              <a:rPr lang="ru-RU" smtClean="0"/>
              <a:pPr rtl="0"/>
              <a:t>10.06.2020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007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D01B28-59BC-492B-AE61-0E70B4C0C9C4}" type="datetime1">
              <a:rPr lang="ru-RU" smtClean="0"/>
              <a:pPr rtl="0"/>
              <a:t>10.06.2020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484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7F12C3-8F71-435E-8B81-53CF2652410C}" type="datetime1">
              <a:rPr lang="ru-RU" smtClean="0"/>
              <a:pPr rtl="0"/>
              <a:t>10.06.2020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50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2328C-59BB-4D16-9D0C-F57142FCB39B}" type="datetime1">
              <a:rPr lang="ru-RU" smtClean="0"/>
              <a:pPr rtl="0"/>
              <a:t>10.06.2020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911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D9CB10-B8B2-4E9D-B62A-BC67BE73F234}" type="datetime1">
              <a:rPr lang="ru-RU" smtClean="0"/>
              <a:pPr rtl="0"/>
              <a:t>10.06.2020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137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E55EFC2-A67F-4B8E-96D0-44B98048C5F9}" type="datetime1">
              <a:rPr lang="ru-RU" smtClean="0"/>
              <a:pPr rtl="0"/>
              <a:t>10.06.2020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3793" y="1124635"/>
            <a:ext cx="7008574" cy="2434455"/>
          </a:xfrm>
        </p:spPr>
        <p:txBody>
          <a:bodyPr rtlCol="0">
            <a:normAutofit/>
          </a:bodyPr>
          <a:lstStyle/>
          <a:p>
            <a:pPr algn="ctr"/>
            <a:r>
              <a:rPr lang="ru-RU" sz="2800" b="1" cap="all" dirty="0" smtClean="0"/>
              <a:t>Порядок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ПРОВЕДЕНИЯ ГОСУДАРСТВЕННОЙ ИТОГОВОЙ АТТЕСТАЦИИ </a:t>
            </a:r>
            <a:r>
              <a:rPr lang="ru-RU" sz="2800" b="1" cap="all" dirty="0" smtClean="0"/>
              <a:t>аспирантов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С ПРИМЕНЕНИЕМ ЭЛЕКТРОННОГО ОБУЧЕНИЯ И ДИСТАНЦИОННЫХ ОБРАЗОВАТЕЛЬНЫХ ТЕХНОЛОГИЙ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40819" y="6370311"/>
            <a:ext cx="7448006" cy="475649"/>
          </a:xfrm>
        </p:spPr>
        <p:txBody>
          <a:bodyPr rtlCol="0">
            <a:normAutofit fontScale="92500" lnSpcReduction="10000"/>
          </a:bodyPr>
          <a:lstStyle/>
          <a:p>
            <a:pPr algn="ctr" rtl="0"/>
            <a:r>
              <a:rPr lang="ru-RU" b="1" dirty="0" smtClean="0"/>
              <a:t>2020 г.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73793" y="116632"/>
            <a:ext cx="68756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ВОРОНЕЖСКИЙ ГОСУДАРСТВЕННЫЙ ТЕХНИЧЕСКИЙ УНИВЕРСИТЕТ</a:t>
            </a:r>
          </a:p>
        </p:txBody>
      </p:sp>
      <p:pic>
        <p:nvPicPr>
          <p:cNvPr id="1026" name="Picture 2" descr="https://avatars.mds.yandex.net/get-pdb/1535406/af523aa5-9995-46ce-a744-0afd2d1b850d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692" y="3642151"/>
            <a:ext cx="3402931" cy="261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98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3"/>
          <p:cNvSpPr txBox="1">
            <a:spLocks/>
          </p:cNvSpPr>
          <p:nvPr/>
        </p:nvSpPr>
        <p:spPr>
          <a:xfrm>
            <a:off x="304187" y="116632"/>
            <a:ext cx="11449272" cy="36004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u="sng" dirty="0">
                <a:solidFill>
                  <a:srgbClr val="FF0000"/>
                </a:solidFill>
              </a:rPr>
              <a:t>При сдаче </a:t>
            </a:r>
            <a:r>
              <a:rPr lang="ru-RU" sz="2000" u="sng" dirty="0" smtClean="0">
                <a:solidFill>
                  <a:srgbClr val="FF0000"/>
                </a:solidFill>
              </a:rPr>
              <a:t>государственного </a:t>
            </a:r>
            <a:r>
              <a:rPr lang="ru-RU" sz="2000" u="sng" dirty="0" err="1" smtClean="0">
                <a:solidFill>
                  <a:srgbClr val="FF0000"/>
                </a:solidFill>
              </a:rPr>
              <a:t>экзамена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режиме видеоконференции</a:t>
            </a:r>
          </a:p>
        </p:txBody>
      </p:sp>
      <p:graphicFrame>
        <p:nvGraphicFramePr>
          <p:cNvPr id="11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10151183"/>
              </p:ext>
            </p:extLst>
          </p:nvPr>
        </p:nvGraphicFramePr>
        <p:xfrm>
          <a:off x="274603" y="692696"/>
          <a:ext cx="11508441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7722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2" y="76200"/>
            <a:ext cx="11593288" cy="472480"/>
          </a:xfrm>
        </p:spPr>
        <p:txBody>
          <a:bodyPr rtlCol="0">
            <a:norm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При представлении </a:t>
            </a:r>
            <a:r>
              <a:rPr lang="ru-RU" sz="2000" b="1" u="sng" dirty="0">
                <a:solidFill>
                  <a:srgbClr val="FF0000"/>
                </a:solidFill>
              </a:rPr>
              <a:t>научного доклада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в режиме видеоконференции:</a:t>
            </a:r>
          </a:p>
        </p:txBody>
      </p:sp>
      <p:graphicFrame>
        <p:nvGraphicFramePr>
          <p:cNvPr id="4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61208162"/>
              </p:ext>
            </p:extLst>
          </p:nvPr>
        </p:nvGraphicFramePr>
        <p:xfrm>
          <a:off x="261764" y="692696"/>
          <a:ext cx="1159328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3772" y="4221088"/>
            <a:ext cx="115932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FF0000"/>
                </a:solidFill>
              </a:rPr>
              <a:t>Если в период проведения защиты научного доклада </a:t>
            </a:r>
            <a:r>
              <a:rPr lang="ru-RU" sz="1600" b="1" dirty="0"/>
              <a:t>в режиме видеоконференции (включая наблюдение за обучающимися в период подготовки к устному ответу) членами государственной экзаменационной комиссии будут </a:t>
            </a:r>
            <a:r>
              <a:rPr lang="ru-RU" sz="2000" b="1" u="sng" dirty="0">
                <a:solidFill>
                  <a:srgbClr val="FF0000"/>
                </a:solidFill>
              </a:rPr>
              <a:t>замечены нарушения </a:t>
            </a:r>
            <a:r>
              <a:rPr lang="ru-RU" sz="1600" b="1" dirty="0"/>
              <a:t>со стороны обучающегося, а именно: подмена сдающего </a:t>
            </a:r>
            <a:r>
              <a:rPr lang="ru-RU" sz="1600" b="1" dirty="0" smtClean="0"/>
              <a:t>ГИА посторонним</a:t>
            </a:r>
            <a:r>
              <a:rPr lang="ru-RU" sz="1600" b="1" dirty="0"/>
              <a:t>, пользование посторонней помощью, пользование иными электронными устройствами кроме того </a:t>
            </a:r>
            <a:r>
              <a:rPr lang="ru-RU" sz="1600" b="1" dirty="0" smtClean="0"/>
              <a:t>устройства, </a:t>
            </a:r>
            <a:r>
              <a:rPr lang="ru-RU" sz="1600" b="1" dirty="0"/>
              <a:t>с которого осуществляется видеоконференцсвязь, пользование наушниками, списывание, выключение веб-камеры, выход за пределы веб-камеры, иное «подозрительное поведение», что также подтверждается видеозаписью, </a:t>
            </a:r>
            <a:r>
              <a:rPr lang="ru-RU" sz="2000" b="1" u="sng" dirty="0">
                <a:solidFill>
                  <a:srgbClr val="FF0000"/>
                </a:solidFill>
              </a:rPr>
              <a:t>государственное аттестационное испытание прекращается</a:t>
            </a:r>
            <a:r>
              <a:rPr lang="ru-RU" sz="1600" b="1" dirty="0"/>
              <a:t>. Обучающемуся за государственное аттестационное испытание выставляется </a:t>
            </a:r>
            <a:r>
              <a:rPr lang="ru-RU" sz="1600" b="1" u="sng" dirty="0">
                <a:solidFill>
                  <a:srgbClr val="FF0000"/>
                </a:solidFill>
              </a:rPr>
              <a:t>оценка «неудовлетворительно»</a:t>
            </a:r>
            <a:r>
              <a:rPr lang="ru-RU" sz="1600" b="1" dirty="0"/>
              <a:t> с последующим </a:t>
            </a:r>
            <a:r>
              <a:rPr lang="ru-RU" sz="1600" b="1" u="sng" dirty="0">
                <a:solidFill>
                  <a:srgbClr val="FF0000"/>
                </a:solidFill>
              </a:rPr>
              <a:t>отчислением из университета.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60389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0"/>
            <a:ext cx="11521280" cy="12687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Порядок проведения апелляции государственных аттестационных испытаний с применением электронного обучения и дистанционных образовательных технологий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64" y="1268760"/>
            <a:ext cx="11665296" cy="547260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500" b="1" dirty="0">
                <a:solidFill>
                  <a:srgbClr val="FF0000"/>
                </a:solidFill>
              </a:rPr>
              <a:t>По результатам государственных аттестационных испытаний </a:t>
            </a:r>
            <a:r>
              <a:rPr lang="ru-RU" sz="1500" dirty="0"/>
              <a:t>в режиме видеоконференции обучающийся имеет </a:t>
            </a:r>
            <a:r>
              <a:rPr lang="ru-RU" sz="1500" b="1" dirty="0">
                <a:solidFill>
                  <a:srgbClr val="FF0000"/>
                </a:solidFill>
              </a:rPr>
              <a:t>право на апелляцию</a:t>
            </a:r>
            <a:r>
              <a:rPr lang="ru-RU" sz="1500" dirty="0"/>
              <a:t>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500" dirty="0"/>
              <a:t>Обучающийся имеет </a:t>
            </a:r>
            <a:r>
              <a:rPr lang="ru-RU" sz="1500" b="1" dirty="0">
                <a:solidFill>
                  <a:srgbClr val="FF0000"/>
                </a:solidFill>
              </a:rPr>
              <a:t>право подать в апелляционную комиссию письменную апелляцию </a:t>
            </a:r>
            <a:r>
              <a:rPr lang="ru-RU" sz="1500" dirty="0"/>
              <a:t>о нарушении.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500" b="1" dirty="0">
                <a:solidFill>
                  <a:srgbClr val="FF0000"/>
                </a:solidFill>
              </a:rPr>
              <a:t>Не позднее следующего рабочего дня </a:t>
            </a:r>
            <a:r>
              <a:rPr lang="ru-RU" sz="1500" dirty="0"/>
              <a:t>после объявления результатов государственного аттестационного испытания обучающийся, при необходимости, </a:t>
            </a:r>
            <a:r>
              <a:rPr lang="ru-RU" sz="1500" b="1" dirty="0">
                <a:solidFill>
                  <a:srgbClr val="FF0000"/>
                </a:solidFill>
              </a:rPr>
              <a:t>отправляет скан-копию апелляции на электронную почту заведующего выпускающей кафедры.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500" b="1" dirty="0">
                <a:solidFill>
                  <a:srgbClr val="FF0000"/>
                </a:solidFill>
              </a:rPr>
              <a:t>Информация о проведении заседания апелляционной комиссии </a:t>
            </a:r>
            <a:r>
              <a:rPr lang="ru-RU" sz="1500" dirty="0"/>
              <a:t>(дате, времени) доводится до сведения обучающегося </a:t>
            </a:r>
            <a:r>
              <a:rPr lang="ru-RU" sz="1500" b="1" dirty="0">
                <a:solidFill>
                  <a:srgbClr val="FF0000"/>
                </a:solidFill>
              </a:rPr>
              <a:t>по электронной почте </a:t>
            </a:r>
            <a:r>
              <a:rPr lang="ru-RU" sz="1500" dirty="0"/>
              <a:t>или иным способом.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500" dirty="0"/>
              <a:t>Обучающийся присутствует на процедуре </a:t>
            </a:r>
            <a:r>
              <a:rPr lang="ru-RU" sz="1500" b="1" dirty="0">
                <a:solidFill>
                  <a:srgbClr val="FF0000"/>
                </a:solidFill>
              </a:rPr>
              <a:t>апелляции в режиме реального времени</a:t>
            </a:r>
            <a:r>
              <a:rPr lang="ru-RU" sz="1500" dirty="0"/>
              <a:t> в формате видеоконференцсвязи. В случае </a:t>
            </a:r>
            <a:r>
              <a:rPr lang="ru-RU" sz="1500" b="1" dirty="0">
                <a:solidFill>
                  <a:srgbClr val="FF0000"/>
                </a:solidFill>
              </a:rPr>
              <a:t>невозможности подключения </a:t>
            </a:r>
            <a:r>
              <a:rPr lang="ru-RU" sz="1500" dirty="0"/>
              <a:t>обучающимся по видеоконференцсвязи, заседание апелляционной комиссии может </a:t>
            </a:r>
            <a:r>
              <a:rPr lang="ru-RU" sz="1500" b="1" dirty="0">
                <a:solidFill>
                  <a:srgbClr val="FF0000"/>
                </a:solidFill>
              </a:rPr>
              <a:t>проводиться в отсутствие обучающегося</a:t>
            </a:r>
            <a:r>
              <a:rPr lang="ru-RU" sz="1500" dirty="0"/>
              <a:t>, подавшего апелляцию.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500" b="1" dirty="0">
                <a:solidFill>
                  <a:srgbClr val="FF0000"/>
                </a:solidFill>
              </a:rPr>
              <a:t>Решение апелляционной комиссии </a:t>
            </a:r>
            <a:r>
              <a:rPr lang="ru-RU" sz="1500" dirty="0"/>
              <a:t>доводится до сведения обучающегося, </a:t>
            </a:r>
            <a:r>
              <a:rPr lang="ru-RU" sz="1500" b="1" dirty="0">
                <a:solidFill>
                  <a:srgbClr val="FF0000"/>
                </a:solidFill>
              </a:rPr>
              <a:t>в течение 3 рабочих дней</a:t>
            </a:r>
            <a:r>
              <a:rPr lang="ru-RU" sz="1500" dirty="0"/>
              <a:t> со дня заседания апелляционной комиссии.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500" b="1" dirty="0">
                <a:solidFill>
                  <a:srgbClr val="FF0000"/>
                </a:solidFill>
              </a:rPr>
              <a:t>В случае удовлетворения апелляции </a:t>
            </a:r>
            <a:r>
              <a:rPr lang="ru-RU" sz="1500" dirty="0"/>
              <a:t>обучающемуся предоставляется</a:t>
            </a:r>
            <a:r>
              <a:rPr lang="ru-RU" sz="1500" b="1" dirty="0">
                <a:solidFill>
                  <a:srgbClr val="FF0000"/>
                </a:solidFill>
              </a:rPr>
              <a:t> возможность </a:t>
            </a:r>
            <a:r>
              <a:rPr lang="ru-RU" sz="1500" dirty="0"/>
              <a:t>пройти государственные </a:t>
            </a:r>
            <a:r>
              <a:rPr lang="ru-RU" sz="1500" b="1" dirty="0">
                <a:solidFill>
                  <a:srgbClr val="FF0000"/>
                </a:solidFill>
              </a:rPr>
              <a:t>итоговые испытания повторно</a:t>
            </a:r>
            <a:r>
              <a:rPr lang="ru-RU" sz="1500" dirty="0"/>
              <a:t>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500" b="1" dirty="0">
                <a:solidFill>
                  <a:srgbClr val="FF0000"/>
                </a:solidFill>
              </a:rPr>
              <a:t>Решение </a:t>
            </a:r>
            <a:r>
              <a:rPr lang="ru-RU" sz="1500" dirty="0"/>
              <a:t>апелляционной комиссии </a:t>
            </a:r>
            <a:r>
              <a:rPr lang="ru-RU" sz="1500" b="1" dirty="0">
                <a:solidFill>
                  <a:srgbClr val="FF0000"/>
                </a:solidFill>
              </a:rPr>
              <a:t>не позднее следующего рабочего дня </a:t>
            </a:r>
            <a:r>
              <a:rPr lang="ru-RU" sz="1500" dirty="0"/>
              <a:t>передается в государственную экзаменационную комиссию. Решение апелляционной комиссии </a:t>
            </a:r>
            <a:r>
              <a:rPr lang="ru-RU" sz="1500" b="1" dirty="0">
                <a:solidFill>
                  <a:srgbClr val="FF0000"/>
                </a:solidFill>
              </a:rPr>
              <a:t>является основанием для аннулирования </a:t>
            </a:r>
            <a:r>
              <a:rPr lang="ru-RU" sz="1500" dirty="0"/>
              <a:t>ранее выставленного </a:t>
            </a:r>
            <a:r>
              <a:rPr lang="ru-RU" sz="1500" b="1" dirty="0">
                <a:solidFill>
                  <a:srgbClr val="FF0000"/>
                </a:solidFill>
              </a:rPr>
              <a:t>результата </a:t>
            </a:r>
            <a:r>
              <a:rPr lang="ru-RU" sz="1500" dirty="0"/>
              <a:t>государственного экзамена и </a:t>
            </a:r>
            <a:r>
              <a:rPr lang="ru-RU" sz="1500" b="1" dirty="0">
                <a:solidFill>
                  <a:srgbClr val="FF0000"/>
                </a:solidFill>
              </a:rPr>
              <a:t>выставления нового</a:t>
            </a:r>
            <a:r>
              <a:rPr lang="ru-RU" sz="1500" dirty="0" smtClean="0"/>
              <a:t>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67738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72" y="908720"/>
            <a:ext cx="11521279" cy="5544616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u="sng" dirty="0" smtClean="0">
                <a:solidFill>
                  <a:srgbClr val="FF0000"/>
                </a:solidFill>
              </a:rPr>
              <a:t>Государственный </a:t>
            </a:r>
            <a:r>
              <a:rPr lang="ru-RU" sz="2800" b="1" u="sng" dirty="0" smtClean="0">
                <a:solidFill>
                  <a:srgbClr val="FF0000"/>
                </a:solidFill>
              </a:rPr>
              <a:t>экзамен в </a:t>
            </a:r>
            <a:r>
              <a:rPr lang="ru-RU" sz="2800" b="1" u="sng" dirty="0">
                <a:solidFill>
                  <a:srgbClr val="FF0000"/>
                </a:solidFill>
              </a:rPr>
              <a:t>2020 году </a:t>
            </a:r>
            <a:r>
              <a:rPr lang="ru-RU" dirty="0"/>
              <a:t>и представление </a:t>
            </a:r>
            <a:r>
              <a:rPr lang="ru-RU" sz="2800" b="1" u="sng" dirty="0">
                <a:solidFill>
                  <a:srgbClr val="FF0000"/>
                </a:solidFill>
              </a:rPr>
              <a:t>научного доклада </a:t>
            </a:r>
            <a:r>
              <a:rPr lang="ru-RU" dirty="0"/>
              <a:t>об основных результатах подготовленной научно-квалификационной работы (диссертации) проводится в </a:t>
            </a:r>
            <a:r>
              <a:rPr lang="ru-RU" sz="2800" b="1" u="sng" dirty="0">
                <a:solidFill>
                  <a:srgbClr val="FF0000"/>
                </a:solidFill>
              </a:rPr>
              <a:t>режиме реального времени (</a:t>
            </a:r>
            <a:r>
              <a:rPr lang="ru-RU" sz="2800" b="1" u="sng" dirty="0" err="1">
                <a:solidFill>
                  <a:srgbClr val="FF0000"/>
                </a:solidFill>
              </a:rPr>
              <a:t>online</a:t>
            </a:r>
            <a:r>
              <a:rPr lang="ru-RU" sz="2800" b="1" u="sng" dirty="0">
                <a:solidFill>
                  <a:srgbClr val="FF0000"/>
                </a:solidFill>
              </a:rPr>
              <a:t>).</a:t>
            </a:r>
          </a:p>
          <a:p>
            <a:pPr marL="0" indent="0">
              <a:buNone/>
            </a:pPr>
            <a:r>
              <a:rPr lang="ru-RU" sz="2800" b="1" u="sng" dirty="0">
                <a:solidFill>
                  <a:srgbClr val="FF0000"/>
                </a:solidFill>
              </a:rPr>
              <a:t>В качестве площадок </a:t>
            </a:r>
            <a:r>
              <a:rPr lang="ru-RU" dirty="0"/>
              <a:t>могут быть использованы системы организации видеоконференцсвязи на основе стороннего программного обеспечения </a:t>
            </a:r>
            <a:r>
              <a:rPr lang="en-US" sz="2800" b="1" u="sng" dirty="0" err="1">
                <a:solidFill>
                  <a:srgbClr val="FF0000"/>
                </a:solidFill>
              </a:rPr>
              <a:t>iMind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2800" b="1" u="sng" dirty="0">
                <a:solidFill>
                  <a:srgbClr val="FF0000"/>
                </a:solidFill>
              </a:rPr>
              <a:t>В случае технических </a:t>
            </a:r>
            <a:r>
              <a:rPr lang="ru-RU" sz="2800" b="1" u="sng" dirty="0" smtClean="0">
                <a:solidFill>
                  <a:srgbClr val="FF0000"/>
                </a:solidFill>
              </a:rPr>
              <a:t>сбоев, </a:t>
            </a:r>
            <a:r>
              <a:rPr lang="ru-RU" dirty="0"/>
              <a:t>препятствующих проведению государственных аттестационных испытаний, председатель </a:t>
            </a:r>
            <a:r>
              <a:rPr lang="ru-RU" dirty="0" smtClean="0"/>
              <a:t>ГЭК </a:t>
            </a:r>
            <a:r>
              <a:rPr lang="ru-RU" dirty="0"/>
              <a:t>вправе перенести </a:t>
            </a:r>
            <a:r>
              <a:rPr lang="ru-RU" sz="2800" b="1" u="sng" dirty="0">
                <a:solidFill>
                  <a:srgbClr val="FF0000"/>
                </a:solidFill>
              </a:rPr>
              <a:t>испытание на другое время</a:t>
            </a:r>
          </a:p>
          <a:p>
            <a:pPr marL="0" indent="0">
              <a:buNone/>
            </a:pPr>
            <a:r>
              <a:rPr lang="ru-RU" sz="2800" b="1" u="sng" dirty="0">
                <a:solidFill>
                  <a:srgbClr val="FF0000"/>
                </a:solidFill>
              </a:rPr>
              <a:t>Аудио- и видеозаписи </a:t>
            </a:r>
            <a:r>
              <a:rPr lang="ru-RU" dirty="0"/>
              <a:t>проведения процедур сдачи государственного экзамена и представления научного доклада в режиме видеоконференции </a:t>
            </a:r>
            <a:r>
              <a:rPr lang="ru-RU" sz="2800" b="1" u="sng" dirty="0">
                <a:solidFill>
                  <a:srgbClr val="FF0000"/>
                </a:solidFill>
              </a:rPr>
              <a:t>хранятся</a:t>
            </a:r>
            <a:r>
              <a:rPr lang="ru-RU" dirty="0"/>
              <a:t> на электронных ресурсах университета </a:t>
            </a:r>
            <a:r>
              <a:rPr lang="ru-RU" sz="2800" b="1" u="sng" dirty="0">
                <a:solidFill>
                  <a:srgbClr val="FF0000"/>
                </a:solidFill>
              </a:rPr>
              <a:t>10 дней</a:t>
            </a:r>
            <a:r>
              <a:rPr lang="ru-RU" dirty="0"/>
              <a:t>. Аудио- и видеозаписи могут </a:t>
            </a:r>
            <a:r>
              <a:rPr lang="ru-RU" sz="2800" b="1" u="sng" dirty="0">
                <a:solidFill>
                  <a:srgbClr val="FF0000"/>
                </a:solidFill>
              </a:rPr>
              <a:t>использоваться для </a:t>
            </a:r>
            <a:r>
              <a:rPr lang="ru-RU" sz="2500" dirty="0"/>
              <a:t>рассмотрения</a:t>
            </a:r>
            <a:r>
              <a:rPr lang="ru-RU" sz="2800" b="1" u="sng" dirty="0">
                <a:solidFill>
                  <a:srgbClr val="FF0000"/>
                </a:solidFill>
              </a:rPr>
              <a:t> апелляций по результатам ГИА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sz="2800" b="1" u="sng" dirty="0">
                <a:solidFill>
                  <a:srgbClr val="FF0000"/>
                </a:solidFill>
              </a:rPr>
              <a:t>образовательных программ</a:t>
            </a:r>
            <a:r>
              <a:rPr lang="ru-RU" dirty="0"/>
              <a:t>, </a:t>
            </a:r>
            <a:r>
              <a:rPr lang="ru-RU" sz="2500" dirty="0"/>
              <a:t>содержащих </a:t>
            </a:r>
            <a:r>
              <a:rPr lang="ru-RU" sz="2500" dirty="0" smtClean="0"/>
              <a:t>сведения, </a:t>
            </a:r>
            <a:r>
              <a:rPr lang="ru-RU" sz="2500" dirty="0"/>
              <a:t>составляющие государственную </a:t>
            </a:r>
            <a:r>
              <a:rPr lang="ru-RU" sz="2500" dirty="0" smtClean="0"/>
              <a:t>тайну, </a:t>
            </a:r>
            <a:r>
              <a:rPr lang="ru-RU" sz="2500" dirty="0"/>
              <a:t>аудио- и видео- запись </a:t>
            </a:r>
            <a:r>
              <a:rPr lang="ru-RU" sz="2800" b="1" u="sng" dirty="0">
                <a:solidFill>
                  <a:srgbClr val="FF0000"/>
                </a:solidFill>
              </a:rPr>
              <a:t>не производится </a:t>
            </a:r>
          </a:p>
          <a:p>
            <a:pPr marL="0" indent="0">
              <a:buNone/>
            </a:pPr>
            <a:r>
              <a:rPr lang="ru-RU" sz="2800" b="1" u="sng" dirty="0">
                <a:solidFill>
                  <a:srgbClr val="FF0000"/>
                </a:solidFill>
              </a:rPr>
              <a:t>Обходные листы подписывать  не нужно</a:t>
            </a:r>
            <a:r>
              <a:rPr lang="ru-RU" sz="2500" dirty="0"/>
              <a:t>, но </a:t>
            </a:r>
            <a:r>
              <a:rPr lang="ru-RU" sz="2800" b="1" u="sng" dirty="0">
                <a:solidFill>
                  <a:srgbClr val="FF0000"/>
                </a:solidFill>
              </a:rPr>
              <a:t>долги </a:t>
            </a:r>
            <a:r>
              <a:rPr lang="ru-RU" sz="2500" dirty="0"/>
              <a:t>перед бухгалтерией и библиотекой необходимо </a:t>
            </a:r>
            <a:r>
              <a:rPr lang="ru-RU" sz="2800" b="1" u="sng" dirty="0">
                <a:solidFill>
                  <a:srgbClr val="FF0000"/>
                </a:solidFill>
              </a:rPr>
              <a:t>погасить </a:t>
            </a:r>
            <a:r>
              <a:rPr lang="ru-RU" sz="2800" b="1" u="sng" dirty="0" smtClean="0">
                <a:solidFill>
                  <a:srgbClr val="FF0000"/>
                </a:solidFill>
              </a:rPr>
              <a:t>,</a:t>
            </a:r>
            <a:r>
              <a:rPr lang="ru-RU" sz="2500" dirty="0" smtClean="0"/>
              <a:t>иначе </a:t>
            </a:r>
            <a:r>
              <a:rPr lang="ru-RU" sz="2500" dirty="0"/>
              <a:t>диплом не будет выдан</a:t>
            </a:r>
            <a:r>
              <a:rPr lang="ru-RU" sz="2500" dirty="0" smtClean="0"/>
              <a:t>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3772" y="76200"/>
            <a:ext cx="11521279" cy="760512"/>
          </a:xfrm>
        </p:spPr>
        <p:txBody>
          <a:bodyPr rtlCol="0"/>
          <a:lstStyle/>
          <a:p>
            <a:pPr algn="ctr" rtl="0"/>
            <a:r>
              <a:rPr lang="ru-RU" b="1" dirty="0" smtClean="0">
                <a:solidFill>
                  <a:srgbClr val="FF0000"/>
                </a:solidFill>
              </a:rPr>
              <a:t>ВАЖНО ДЛЯ ВСЕХ!!!!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89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2" y="76200"/>
            <a:ext cx="11521280" cy="13365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Состав участников проведения государственного экзамена и представления научного доклада, проводимых в режиме видеоконференции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5023074"/>
              </p:ext>
            </p:extLst>
          </p:nvPr>
        </p:nvGraphicFramePr>
        <p:xfrm>
          <a:off x="333772" y="1700808"/>
          <a:ext cx="1152128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6319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2" y="76200"/>
            <a:ext cx="11305256" cy="1192560"/>
          </a:xfrm>
        </p:spPr>
        <p:txBody>
          <a:bodyPr rtlCol="0"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Взаимодействие аспиранта и государственной экзаменационной комиссии осуществляется с помощью мультимедийного оборудования и программного обеспечения, позволяющего организовать видеоконференцсвязь в режиме реального времени. Оборудование должно обеспечивать: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4551086"/>
              </p:ext>
            </p:extLst>
          </p:nvPr>
        </p:nvGraphicFramePr>
        <p:xfrm>
          <a:off x="333772" y="1268760"/>
          <a:ext cx="1159328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9532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80" y="260648"/>
            <a:ext cx="11521280" cy="6336704"/>
          </a:xfrm>
        </p:spPr>
        <p:txBody>
          <a:bodyPr rtlCol="0"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Процедуры </a:t>
            </a:r>
            <a:r>
              <a:rPr lang="ru-RU" b="1" dirty="0">
                <a:solidFill>
                  <a:srgbClr val="FF0000"/>
                </a:solidFill>
              </a:rPr>
              <a:t>сдачи </a:t>
            </a:r>
            <a:r>
              <a:rPr lang="ru-RU" b="1" dirty="0" err="1" smtClean="0">
                <a:solidFill>
                  <a:srgbClr val="FF0000"/>
                </a:solidFill>
              </a:rPr>
              <a:t>госэкзамена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и </a:t>
            </a:r>
            <a:r>
              <a:rPr lang="ru-RU" dirty="0"/>
              <a:t>представления </a:t>
            </a:r>
            <a:r>
              <a:rPr lang="ru-RU" b="1" dirty="0">
                <a:solidFill>
                  <a:srgbClr val="FF0000"/>
                </a:solidFill>
              </a:rPr>
              <a:t>научного доклада </a:t>
            </a:r>
            <a:r>
              <a:rPr lang="ru-RU" dirty="0"/>
              <a:t>в режиме видеоконференции начинаются с </a:t>
            </a:r>
            <a:r>
              <a:rPr lang="ru-RU" sz="3000" b="1" dirty="0">
                <a:solidFill>
                  <a:srgbClr val="FF0000"/>
                </a:solidFill>
              </a:rPr>
              <a:t>идентификации личности </a:t>
            </a:r>
            <a:r>
              <a:rPr lang="ru-RU" dirty="0"/>
              <a:t>обучающегося, проводимой секретарем ГЭК. </a:t>
            </a:r>
            <a:r>
              <a:rPr lang="ru-RU" b="1" dirty="0">
                <a:solidFill>
                  <a:srgbClr val="FF0000"/>
                </a:solidFill>
              </a:rPr>
              <a:t>Идентификация осуществляется</a:t>
            </a:r>
            <a:r>
              <a:rPr lang="ru-RU" dirty="0"/>
              <a:t> через демонстрацию обучающимся </a:t>
            </a:r>
            <a:r>
              <a:rPr lang="ru-RU" b="1" dirty="0">
                <a:solidFill>
                  <a:srgbClr val="FF0000"/>
                </a:solidFill>
              </a:rPr>
              <a:t>студенческого </a:t>
            </a:r>
            <a:r>
              <a:rPr lang="ru-RU" b="1" dirty="0" smtClean="0">
                <a:solidFill>
                  <a:srgbClr val="FF0000"/>
                </a:solidFill>
              </a:rPr>
              <a:t>билета </a:t>
            </a:r>
            <a:r>
              <a:rPr lang="ru-RU" i="1" dirty="0" smtClean="0"/>
              <a:t>или</a:t>
            </a: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dirty="0"/>
              <a:t>иного документа, позволяющего четко зафиксировать фотографию обучающегося, его фамилию, имя, отчество. </a:t>
            </a:r>
            <a:r>
              <a:rPr lang="ru-RU" b="1" dirty="0">
                <a:solidFill>
                  <a:srgbClr val="FF0000"/>
                </a:solidFill>
              </a:rPr>
              <a:t>Представленные данные сверяются </a:t>
            </a:r>
            <a:r>
              <a:rPr lang="ru-RU" dirty="0"/>
              <a:t>с данными, имеющимися в </a:t>
            </a:r>
            <a:r>
              <a:rPr lang="ru-RU" b="1" dirty="0">
                <a:solidFill>
                  <a:srgbClr val="FF0000"/>
                </a:solidFill>
              </a:rPr>
              <a:t>протоколе заседания ГЭК</a:t>
            </a:r>
            <a:r>
              <a:rPr lang="ru-RU" dirty="0"/>
              <a:t>. </a:t>
            </a:r>
          </a:p>
          <a:p>
            <a:r>
              <a:rPr lang="ru-RU" dirty="0"/>
              <a:t>Если </a:t>
            </a:r>
            <a:r>
              <a:rPr lang="ru-RU" b="1" dirty="0">
                <a:solidFill>
                  <a:srgbClr val="FF0000"/>
                </a:solidFill>
              </a:rPr>
              <a:t>при идентификации личности </a:t>
            </a:r>
            <a:r>
              <a:rPr lang="ru-RU" dirty="0"/>
              <a:t>обучающегося перед началом процедуры государственного аттестационного испытания в режиме видеоконференции </a:t>
            </a:r>
            <a:r>
              <a:rPr lang="ru-RU" sz="3300" b="1" dirty="0">
                <a:solidFill>
                  <a:srgbClr val="FF0000"/>
                </a:solidFill>
              </a:rPr>
              <a:t>выявляется факт подмены личности</a:t>
            </a:r>
            <a:r>
              <a:rPr lang="ru-RU" dirty="0"/>
              <a:t>, обучающийся считается не прошедшим государственное аттестационное испытание в связи с неявкой по неуважительной причине, с последующим </a:t>
            </a:r>
            <a:r>
              <a:rPr lang="ru-RU" b="1" dirty="0">
                <a:solidFill>
                  <a:srgbClr val="FF0000"/>
                </a:solidFill>
              </a:rPr>
              <a:t>отчислением из университета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24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2" y="76200"/>
            <a:ext cx="11593288" cy="760512"/>
          </a:xfrm>
        </p:spPr>
        <p:txBody>
          <a:bodyPr rtlCol="0">
            <a:normAutofit/>
          </a:bodyPr>
          <a:lstStyle/>
          <a:p>
            <a:pPr algn="ctr"/>
            <a:r>
              <a:rPr lang="ru-RU" b="1" u="sng" dirty="0">
                <a:solidFill>
                  <a:srgbClr val="0070C0"/>
                </a:solidFill>
              </a:rPr>
              <a:t>Научный руководитель </a:t>
            </a:r>
            <a:r>
              <a:rPr lang="ru-RU" b="1" u="sng" dirty="0" smtClean="0">
                <a:solidFill>
                  <a:srgbClr val="0070C0"/>
                </a:solidFill>
              </a:rPr>
              <a:t>обязан</a:t>
            </a:r>
            <a:r>
              <a:rPr lang="ru-RU" b="1" u="sng" dirty="0">
                <a:solidFill>
                  <a:srgbClr val="0070C0"/>
                </a:solidFill>
              </a:rPr>
              <a:t>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9978257"/>
              </p:ext>
            </p:extLst>
          </p:nvPr>
        </p:nvGraphicFramePr>
        <p:xfrm>
          <a:off x="333772" y="980728"/>
          <a:ext cx="1152128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0329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2" y="76200"/>
            <a:ext cx="11521279" cy="61649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u="sng" dirty="0">
                <a:solidFill>
                  <a:srgbClr val="7030A0"/>
                </a:solidFill>
              </a:rPr>
              <a:t>Секретарю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72" y="692696"/>
            <a:ext cx="11521280" cy="5688632"/>
          </a:xfrm>
        </p:spPr>
        <p:txBody>
          <a:bodyPr rtlCol="0">
            <a:noAutofit/>
          </a:bodyPr>
          <a:lstStyle/>
          <a:p>
            <a:pPr marL="0" indent="-180000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FF0000"/>
                </a:solidFill>
              </a:rPr>
              <a:t>Каждому секретарю </a:t>
            </a:r>
            <a:r>
              <a:rPr lang="ru-RU" sz="1800" dirty="0"/>
              <a:t>будет предоставлен </a:t>
            </a:r>
            <a:r>
              <a:rPr lang="ru-RU" sz="1800" b="1" dirty="0">
                <a:solidFill>
                  <a:srgbClr val="FF0000"/>
                </a:solidFill>
              </a:rPr>
              <a:t>личный кабинет </a:t>
            </a:r>
            <a:r>
              <a:rPr lang="ru-RU" sz="1800" dirty="0"/>
              <a:t>с индивидуальным логином и паролем на </a:t>
            </a:r>
            <a:r>
              <a:rPr lang="ru-RU" sz="1800" b="1" dirty="0">
                <a:solidFill>
                  <a:srgbClr val="FF0000"/>
                </a:solidFill>
              </a:rPr>
              <a:t>платформе </a:t>
            </a:r>
            <a:r>
              <a:rPr lang="ru-RU" sz="1800" b="1" dirty="0" err="1">
                <a:solidFill>
                  <a:srgbClr val="FF0000"/>
                </a:solidFill>
              </a:rPr>
              <a:t>iMind</a:t>
            </a:r>
            <a:r>
              <a:rPr lang="ru-RU" sz="1800" dirty="0"/>
              <a:t>.</a:t>
            </a:r>
          </a:p>
          <a:p>
            <a:pPr marL="0" indent="-180000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FF0000"/>
                </a:solidFill>
              </a:rPr>
              <a:t>Не позднее, чем за один рабочий день </a:t>
            </a:r>
            <a:r>
              <a:rPr lang="ru-RU" sz="1800" dirty="0"/>
              <a:t>до проведения государственного экзамена и до представления научного доклада в режиме видеоконференцсвязи на основе стороннего программного обеспечения </a:t>
            </a:r>
            <a:r>
              <a:rPr lang="en-US" sz="1800" dirty="0" err="1"/>
              <a:t>iMind</a:t>
            </a:r>
            <a:r>
              <a:rPr lang="ru-RU" sz="1800" dirty="0"/>
              <a:t>, </a:t>
            </a:r>
            <a:r>
              <a:rPr lang="ru-RU" sz="1800" b="1" dirty="0">
                <a:solidFill>
                  <a:srgbClr val="FF0000"/>
                </a:solidFill>
              </a:rPr>
              <a:t>секретарь</a:t>
            </a:r>
            <a:r>
              <a:rPr lang="ru-RU" sz="1800" dirty="0"/>
              <a:t> государственной экзаменационной комиссии </a:t>
            </a:r>
            <a:r>
              <a:rPr lang="ru-RU" sz="1800" b="1" dirty="0">
                <a:solidFill>
                  <a:srgbClr val="FF0000"/>
                </a:solidFill>
              </a:rPr>
              <a:t>обеспечивает техническую готовность </a:t>
            </a:r>
            <a:r>
              <a:rPr lang="ru-RU" sz="1800" dirty="0"/>
              <a:t>оборудования и каналов связи.</a:t>
            </a:r>
          </a:p>
          <a:p>
            <a:pPr marL="0" indent="-180000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FF0000"/>
                </a:solidFill>
              </a:rPr>
              <a:t>Не позднее, чем за один рабочий день </a:t>
            </a:r>
            <a:r>
              <a:rPr lang="ru-RU" sz="1800" dirty="0"/>
              <a:t>до проведения государственного экзамена </a:t>
            </a:r>
            <a:r>
              <a:rPr lang="ru-RU" sz="1800" dirty="0" smtClean="0"/>
              <a:t>проводится пробная </a:t>
            </a:r>
            <a:r>
              <a:rPr lang="ru-RU" sz="1800" b="1" dirty="0" smtClean="0">
                <a:solidFill>
                  <a:srgbClr val="FF0000"/>
                </a:solidFill>
              </a:rPr>
              <a:t>репетиция основных организационных моментов ГИА</a:t>
            </a:r>
          </a:p>
          <a:p>
            <a:pPr marL="0" indent="-180000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FF0000"/>
                </a:solidFill>
              </a:rPr>
              <a:t>За 30 минут до начала</a:t>
            </a:r>
            <a:r>
              <a:rPr lang="ru-RU" sz="1800" dirty="0"/>
              <a:t> проведения государственного аттестационного испытания в режиме видеоконференции секретарь государственной экзаменационной комиссии и заведующий кафедрой/уполномоченное им лицо должны проверить</a:t>
            </a:r>
            <a:r>
              <a:rPr lang="ru-RU" sz="1800" dirty="0" smtClean="0"/>
              <a:t>:</a:t>
            </a:r>
          </a:p>
          <a:p>
            <a:pPr marL="0" lvl="1" indent="-18000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наличие </a:t>
            </a:r>
            <a:r>
              <a:rPr lang="ru-RU" sz="1800" dirty="0"/>
              <a:t>и работу </a:t>
            </a:r>
            <a:r>
              <a:rPr lang="ru-RU" sz="1800" dirty="0" smtClean="0"/>
              <a:t>техники</a:t>
            </a:r>
          </a:p>
          <a:p>
            <a:pPr marL="0" lvl="1" indent="-180000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соблюдение процедуры допуска обучающихся к государственному аттестационному испытанию в режиме </a:t>
            </a:r>
            <a:r>
              <a:rPr lang="ru-RU" sz="1800" dirty="0" smtClean="0"/>
              <a:t>видеоконференции</a:t>
            </a:r>
            <a:endParaRPr lang="ru-RU" sz="1800" dirty="0"/>
          </a:p>
          <a:p>
            <a:pPr marL="0" indent="-180000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FF0000"/>
                </a:solidFill>
              </a:rPr>
              <a:t>При проведении</a:t>
            </a:r>
            <a:r>
              <a:rPr lang="ru-RU" sz="1800" dirty="0"/>
              <a:t> государственного аттестационного испытания в режиме видеоконференции обучающийся </a:t>
            </a:r>
            <a:r>
              <a:rPr lang="ru-RU" sz="1800" b="1" dirty="0">
                <a:solidFill>
                  <a:srgbClr val="FF0000"/>
                </a:solidFill>
              </a:rPr>
              <a:t>выступает в порядке</a:t>
            </a:r>
            <a:r>
              <a:rPr lang="ru-RU" sz="1800" dirty="0"/>
              <a:t>, </a:t>
            </a:r>
            <a:r>
              <a:rPr lang="ru-RU" sz="1800" b="1" dirty="0">
                <a:solidFill>
                  <a:srgbClr val="FF0000"/>
                </a:solidFill>
              </a:rPr>
              <a:t>установленном</a:t>
            </a:r>
            <a:r>
              <a:rPr lang="ru-RU" sz="1800" dirty="0"/>
              <a:t> председателем ГЭК </a:t>
            </a:r>
          </a:p>
          <a:p>
            <a:pPr marL="0" indent="-180000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FF0000"/>
                </a:solidFill>
              </a:rPr>
              <a:t>Секретарь ГЭК </a:t>
            </a:r>
            <a:r>
              <a:rPr lang="ru-RU" sz="1800" dirty="0"/>
              <a:t>разъясняет особенности проведения государственного аттестационного испытания в режиме видеоконференции (последовательность действий обучающегося, очередность вопросов, задаваемых членами ГЭК, процедуру обсуждения, согласования и объявления результатов</a:t>
            </a:r>
            <a:r>
              <a:rPr lang="ru-RU" sz="1800" dirty="0" smtClean="0"/>
              <a:t>).</a:t>
            </a:r>
          </a:p>
          <a:p>
            <a:pPr marL="0" indent="-180000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FF0000"/>
                </a:solidFill>
              </a:rPr>
              <a:t>В протоколе заседания ГЭК</a:t>
            </a:r>
            <a:r>
              <a:rPr lang="ru-RU" sz="1800" b="1" dirty="0"/>
              <a:t> </a:t>
            </a:r>
            <a:r>
              <a:rPr lang="ru-RU" sz="1800" dirty="0"/>
              <a:t>отражается информация о проведении государственного аттестационного испытания с </a:t>
            </a:r>
            <a:r>
              <a:rPr lang="ru-RU" sz="1800" b="1" dirty="0">
                <a:solidFill>
                  <a:srgbClr val="FF0000"/>
                </a:solidFill>
              </a:rPr>
              <a:t>использованием средств видеоконференцсвязи.</a:t>
            </a:r>
          </a:p>
          <a:p>
            <a:pPr marL="0" indent="-18000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11167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76200"/>
            <a:ext cx="11593288" cy="760512"/>
          </a:xfrm>
        </p:spPr>
        <p:txBody>
          <a:bodyPr rtlCol="0">
            <a:normAutofit/>
          </a:bodyPr>
          <a:lstStyle/>
          <a:p>
            <a:pPr algn="ctr"/>
            <a:r>
              <a:rPr lang="ru-RU" b="1" u="sng" dirty="0">
                <a:solidFill>
                  <a:srgbClr val="00B050"/>
                </a:solidFill>
              </a:rPr>
              <a:t>Аспирант обязан: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5125634"/>
              </p:ext>
            </p:extLst>
          </p:nvPr>
        </p:nvGraphicFramePr>
        <p:xfrm>
          <a:off x="261764" y="836712"/>
          <a:ext cx="115932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1764" y="6021288"/>
            <a:ext cx="115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/>
              <a:t>В </a:t>
            </a:r>
            <a:r>
              <a:rPr lang="ru-RU" sz="1800" b="1" dirty="0">
                <a:solidFill>
                  <a:srgbClr val="FF0000"/>
                </a:solidFill>
              </a:rPr>
              <a:t>«Пакет </a:t>
            </a:r>
            <a:r>
              <a:rPr lang="ru-RU" sz="1800" b="1" dirty="0" smtClean="0">
                <a:solidFill>
                  <a:srgbClr val="FF0000"/>
                </a:solidFill>
              </a:rPr>
              <a:t>документов </a:t>
            </a:r>
            <a:r>
              <a:rPr lang="ru-RU" sz="1800" b="1" dirty="0">
                <a:solidFill>
                  <a:srgbClr val="FF0000"/>
                </a:solidFill>
              </a:rPr>
              <a:t>научно-квалификационной работы</a:t>
            </a:r>
            <a:r>
              <a:rPr lang="ru-RU" sz="1800" b="1" dirty="0"/>
              <a:t>» аспирант может включить дополнительные материалы, презентации и </a:t>
            </a:r>
            <a:r>
              <a:rPr lang="ru-RU" sz="1800" b="1" dirty="0" smtClean="0"/>
              <a:t>пр.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162719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49796" y="116632"/>
            <a:ext cx="4536503" cy="936104"/>
          </a:xfrm>
        </p:spPr>
        <p:txBody>
          <a:bodyPr/>
          <a:lstStyle/>
          <a:p>
            <a:pPr algn="ctr"/>
            <a:r>
              <a:rPr lang="ru-RU" sz="2000" u="sng" dirty="0">
                <a:solidFill>
                  <a:srgbClr val="FF0000"/>
                </a:solidFill>
              </a:rPr>
              <a:t>Оборудование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для проведения видеоконференции должно включать: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24927643"/>
              </p:ext>
            </p:extLst>
          </p:nvPr>
        </p:nvGraphicFramePr>
        <p:xfrm>
          <a:off x="549796" y="1340768"/>
          <a:ext cx="6048671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Текст 3"/>
          <p:cNvSpPr>
            <a:spLocks noGrp="1"/>
          </p:cNvSpPr>
          <p:nvPr>
            <p:ph type="body" idx="1"/>
          </p:nvPr>
        </p:nvSpPr>
        <p:spPr>
          <a:xfrm>
            <a:off x="7102525" y="317880"/>
            <a:ext cx="4824535" cy="1052736"/>
          </a:xfrm>
        </p:spPr>
        <p:txBody>
          <a:bodyPr/>
          <a:lstStyle/>
          <a:p>
            <a:pPr algn="ctr"/>
            <a:r>
              <a:rPr lang="ru-RU" sz="2000" u="sng" dirty="0">
                <a:solidFill>
                  <a:srgbClr val="FF0000"/>
                </a:solidFill>
              </a:rPr>
              <a:t>До начала </a:t>
            </a:r>
            <a:r>
              <a:rPr lang="ru-RU" sz="2000" u="sng" dirty="0" smtClean="0">
                <a:solidFill>
                  <a:srgbClr val="FF0000"/>
                </a:solidFill>
              </a:rPr>
              <a:t>проведения ГИА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 режиме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видеоконференции секретарем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ГЭК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проводится проверка</a:t>
            </a:r>
          </a:p>
        </p:txBody>
      </p:sp>
      <p:graphicFrame>
        <p:nvGraphicFramePr>
          <p:cNvPr id="14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78069028"/>
              </p:ext>
            </p:extLst>
          </p:nvPr>
        </p:nvGraphicFramePr>
        <p:xfrm>
          <a:off x="6886500" y="1772816"/>
          <a:ext cx="5040560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39790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 &quot;День открытых дверей в классе&quot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5976420_TF03460507.potx" id="{8CAEB682-77FC-48E6-8096-ACAA76022EB9}" vid="{16ED71BE-33C8-4C00-95DF-D4E9B708036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«День открытых дверей в классе»</Template>
  <TotalTime>224</TotalTime>
  <Words>1517</Words>
  <Application>Microsoft Office PowerPoint</Application>
  <PresentationFormat>Произвольный</PresentationFormat>
  <Paragraphs>94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 "День открытых дверей в классе"</vt:lpstr>
      <vt:lpstr>Порядок ПРОВЕДЕНИЯ ГОСУДАРСТВЕННОЙ ИТОГОВОЙ АТТЕСТАЦИИ аспирантов С ПРИМЕНЕНИЕМ ЭЛЕКТРОННОГО ОБУЧЕНИЯ И ДИСТАНЦИОННЫХ ОБРАЗОВАТЕЛЬНЫХ ТЕХНОЛОГИЙ </vt:lpstr>
      <vt:lpstr>ВАЖНО ДЛЯ ВСЕХ!!!!</vt:lpstr>
      <vt:lpstr>Состав участников проведения государственного экзамена и представления научного доклада, проводимых в режиме видеоконференции</vt:lpstr>
      <vt:lpstr>Взаимодействие аспиранта и государственной экзаменационной комиссии осуществляется с помощью мультимедийного оборудования и программного обеспечения, позволяющего организовать видеоконференцсвязь в режиме реального времени. Оборудование должно обеспечивать:</vt:lpstr>
      <vt:lpstr>Слайд 5</vt:lpstr>
      <vt:lpstr>Научный руководитель обязан:</vt:lpstr>
      <vt:lpstr>Секретарю</vt:lpstr>
      <vt:lpstr>Аспирант обязан: </vt:lpstr>
      <vt:lpstr>Слайд 9</vt:lpstr>
      <vt:lpstr>Слайд 10</vt:lpstr>
      <vt:lpstr>При представлении научного доклада в режиме видеоконференции:</vt:lpstr>
      <vt:lpstr>Порядок проведения апелляции государственных аттестационных испытаний с применением электронного обучения и дистанционных образовательных технологий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ПОРЯДКЕ ПРОВЕДЕНИЯ ГОСУДАРСТВЕННОЙ ИТОГОВОЙ АТТЕСТАЦИИ  С ПРИМЕНЕНИЕМ ЭЛЕКТРОННОГО ОБУЧЕНИЯ И ДИСТАНЦИОННЫХ ОБРАЗОВАТЕЛЬНЫХ ТЕХНОЛОГИЙ</dc:title>
  <dc:creator>Светлана</dc:creator>
  <cp:lastModifiedBy>Светлана</cp:lastModifiedBy>
  <cp:revision>24</cp:revision>
  <dcterms:created xsi:type="dcterms:W3CDTF">2020-06-08T14:49:48Z</dcterms:created>
  <dcterms:modified xsi:type="dcterms:W3CDTF">2020-06-09T23:10:38Z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